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diagrams/data1.xml" ContentType="application/vnd.openxmlformats-officedocument.drawingml.diagramData+xml"/>
  <Override PartName="/ppt/diagrams/data8.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6.xml" ContentType="application/vnd.openxmlformats-officedocument.drawingml.diagramData+xml"/>
  <Override PartName="/ppt/diagrams/data15.xml" ContentType="application/vnd.openxmlformats-officedocument.drawingml.diagramData+xml"/>
  <Override PartName="/ppt/diagrams/data14.xml" ContentType="application/vnd.openxmlformats-officedocument.drawingml.diagramData+xml"/>
  <Override PartName="/ppt/diagrams/data13.xml" ContentType="application/vnd.openxmlformats-officedocument.drawingml.diagramData+xml"/>
  <Override PartName="/ppt/diagrams/data12.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3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1.xml" ContentType="application/vnd.openxmlformats-officedocument.presentationml.slide+xml"/>
  <Override PartName="/ppt/slides/slide41.xml" ContentType="application/vnd.openxmlformats-officedocument.presentationml.slide+xml"/>
  <Override PartName="/ppt/slides/slide43.xml" ContentType="application/vnd.openxmlformats-officedocument.presentationml.slide+xml"/>
  <Override PartName="/ppt/slides/slide39.xml" ContentType="application/vnd.openxmlformats-officedocument.presentationml.slide+xml"/>
  <Override PartName="/ppt/slides/slide6.xml" ContentType="application/vnd.openxmlformats-officedocument.presentationml.slide+xml"/>
  <Override PartName="/ppt/slides/slide40.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36.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37.xml" ContentType="application/vnd.openxmlformats-officedocument.presentationml.slide+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slideLayouts/slideLayout14.xml" ContentType="application/vnd.openxmlformats-officedocument.presentationml.slideLayout+xml"/>
  <Override PartName="/ppt/slideLayouts/slideLayout5.xml" ContentType="application/vnd.openxmlformats-officedocument.presentationml.slideLayout+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slideLayouts/slideLayout8.xml" ContentType="application/vnd.openxmlformats-officedocument.presentationml.slideLayout+xml"/>
  <Override PartName="/ppt/diagrams/colors10.xml" ContentType="application/vnd.openxmlformats-officedocument.drawingml.diagramColors+xml"/>
  <Override PartName="/ppt/diagrams/quickStyle5.xml" ContentType="application/vnd.openxmlformats-officedocument.drawingml.diagramStyle+xml"/>
  <Override PartName="/ppt/diagrams/colors5.xml" ContentType="application/vnd.openxmlformats-officedocument.drawingml.diagramColors+xml"/>
  <Override PartName="/ppt/diagrams/layout5.xml" ContentType="application/vnd.openxmlformats-officedocument.drawingml.diagramLayout+xml"/>
  <Override PartName="/ppt/diagrams/drawing5.xml" ContentType="application/vnd.ms-office.drawingml.diagramDrawing+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layout6.xml" ContentType="application/vnd.openxmlformats-officedocument.drawingml.diagramLayout+xml"/>
  <Override PartName="/ppt/diagrams/quickStyle7.xml" ContentType="application/vnd.openxmlformats-officedocument.drawingml.diagramStyle+xml"/>
  <Override PartName="/ppt/diagrams/colors4.xml" ContentType="application/vnd.openxmlformats-officedocument.drawingml.diagramColors+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4.xml" ContentType="application/vnd.ms-office.drawingml.diagramDrawing+xml"/>
  <Override PartName="/ppt/diagrams/drawing7.xml" ContentType="application/vnd.ms-office.drawingml.diagramDrawing+xml"/>
  <Override PartName="/ppt/diagrams/drawing10.xml" ContentType="application/vnd.ms-office.drawingml.diagramDrawing+xml"/>
  <Override PartName="/ppt/diagrams/quickStyle13.xml" ContentType="application/vnd.openxmlformats-officedocument.drawingml.diagramStyle+xml"/>
  <Override PartName="/ppt/diagrams/layout13.xml" ContentType="application/vnd.openxmlformats-officedocument.drawingml.diagramLayout+xml"/>
  <Override PartName="/ppt/diagrams/layout10.xml" ContentType="application/vnd.openxmlformats-officedocument.drawingml.diagramLayout+xml"/>
  <Override PartName="/ppt/diagrams/colors13.xml" ContentType="application/vnd.openxmlformats-officedocument.drawingml.diagramColors+xml"/>
  <Override PartName="/ppt/diagrams/drawing13.xml" ContentType="application/vnd.ms-office.drawingml.diagramDrawing+xml"/>
  <Override PartName="/ppt/diagrams/layout14.xml" ContentType="application/vnd.openxmlformats-officedocument.drawingml.diagramLayout+xml"/>
  <Override PartName="/ppt/diagrams/drawing14.xml" ContentType="application/vnd.ms-office.drawingml.diagramDrawing+xml"/>
  <Override PartName="/ppt/diagrams/colors14.xml" ContentType="application/vnd.openxmlformats-officedocument.drawingml.diagramColors+xml"/>
  <Override PartName="/ppt/diagrams/quickStyle14.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colors7.xml" ContentType="application/vnd.openxmlformats-officedocument.drawingml.diagramColors+xml"/>
  <Override PartName="/ppt/diagrams/layout15.xml" ContentType="application/vnd.openxmlformats-officedocument.drawingml.diagramLayout+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drawing9.xml" ContentType="application/vnd.ms-office.drawingml.diagramDrawing+xml"/>
  <Override PartName="/ppt/notesMasters/notesMaster1.xml" ContentType="application/vnd.openxmlformats-officedocument.presentationml.notesMaster+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heme/theme1.xml" ContentType="application/vnd.openxmlformats-officedocument.theme+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colors9.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93" r:id="rId3"/>
    <p:sldId id="377" r:id="rId4"/>
    <p:sldId id="447" r:id="rId5"/>
    <p:sldId id="431" r:id="rId6"/>
    <p:sldId id="446" r:id="rId7"/>
    <p:sldId id="354" r:id="rId8"/>
    <p:sldId id="412" r:id="rId9"/>
    <p:sldId id="355" r:id="rId10"/>
    <p:sldId id="357" r:id="rId11"/>
    <p:sldId id="358" r:id="rId12"/>
    <p:sldId id="360" r:id="rId13"/>
    <p:sldId id="426" r:id="rId14"/>
    <p:sldId id="450" r:id="rId15"/>
    <p:sldId id="449" r:id="rId16"/>
    <p:sldId id="375" r:id="rId17"/>
    <p:sldId id="386" r:id="rId18"/>
    <p:sldId id="384" r:id="rId19"/>
    <p:sldId id="448" r:id="rId20"/>
    <p:sldId id="403" r:id="rId21"/>
    <p:sldId id="442" r:id="rId22"/>
    <p:sldId id="454" r:id="rId23"/>
    <p:sldId id="455" r:id="rId24"/>
    <p:sldId id="456" r:id="rId25"/>
    <p:sldId id="425" r:id="rId26"/>
    <p:sldId id="411" r:id="rId27"/>
    <p:sldId id="457" r:id="rId28"/>
    <p:sldId id="413" r:id="rId29"/>
    <p:sldId id="418" r:id="rId30"/>
    <p:sldId id="444" r:id="rId31"/>
    <p:sldId id="441" r:id="rId32"/>
    <p:sldId id="445" r:id="rId33"/>
    <p:sldId id="434" r:id="rId34"/>
    <p:sldId id="435" r:id="rId35"/>
    <p:sldId id="436" r:id="rId36"/>
    <p:sldId id="437" r:id="rId37"/>
    <p:sldId id="438" r:id="rId38"/>
    <p:sldId id="452" r:id="rId39"/>
    <p:sldId id="439" r:id="rId40"/>
    <p:sldId id="453" r:id="rId41"/>
    <p:sldId id="440" r:id="rId42"/>
    <p:sldId id="429" r:id="rId43"/>
    <p:sldId id="381" r:id="rId44"/>
    <p:sldId id="409" r:id="rId45"/>
    <p:sldId id="443" r:id="rId46"/>
    <p:sldId id="428" r:id="rId47"/>
    <p:sldId id="427" r:id="rId48"/>
    <p:sldId id="432" r:id="rId49"/>
    <p:sldId id="30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0A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82" autoAdjust="0"/>
    <p:restoredTop sz="92297" autoAdjust="0"/>
  </p:normalViewPr>
  <p:slideViewPr>
    <p:cSldViewPr snapToGrid="0" snapToObjects="1">
      <p:cViewPr varScale="1">
        <p:scale>
          <a:sx n="69" d="100"/>
          <a:sy n="69" d="100"/>
        </p:scale>
        <p:origin x="130" y="27"/>
      </p:cViewPr>
      <p:guideLst/>
    </p:cSldViewPr>
  </p:slideViewPr>
  <p:notesTextViewPr>
    <p:cViewPr>
      <p:scale>
        <a:sx n="1" d="1"/>
        <a:sy n="1" d="1"/>
      </p:scale>
      <p:origin x="0" y="0"/>
    </p:cViewPr>
  </p:notesTextViewPr>
  <p:sorterViewPr>
    <p:cViewPr>
      <p:scale>
        <a:sx n="92" d="100"/>
        <a:sy n="9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diagrams/_rels/data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CEACF7-28AB-4081-96A2-AE5B3C0DE76E}" type="doc">
      <dgm:prSet loTypeId="urn:microsoft.com/office/officeart/2005/8/layout/vList3" loCatId="list" qsTypeId="urn:microsoft.com/office/officeart/2005/8/quickstyle/simple1" qsCatId="simple" csTypeId="urn:microsoft.com/office/officeart/2005/8/colors/colorful3" csCatId="colorful" phldr="1"/>
      <dgm:spPr/>
    </dgm:pt>
    <dgm:pt modelId="{B9BD5C0D-CB26-495D-97E2-F68A30066709}">
      <dgm:prSet custT="1"/>
      <dgm:spPr/>
      <dgm:t>
        <a:bodyPr/>
        <a:lstStyle/>
        <a:p>
          <a:pPr marL="536575" indent="0" algn="l"/>
          <a:r>
            <a:rPr lang="en-US" sz="2800" b="1" dirty="0" smtClean="0"/>
            <a:t>Demystifying CAT Systems – Concepts, Definitions and Benefits </a:t>
          </a:r>
          <a:endParaRPr lang="en-US" sz="2800" b="1" dirty="0"/>
        </a:p>
      </dgm:t>
    </dgm:pt>
    <dgm:pt modelId="{30D56BEC-62C5-495F-8089-A09B1C6EB7A2}" type="parTrans" cxnId="{95F44BF3-A34A-424D-8FB2-33086E02CCF6}">
      <dgm:prSet/>
      <dgm:spPr/>
      <dgm:t>
        <a:bodyPr/>
        <a:lstStyle/>
        <a:p>
          <a:endParaRPr lang="en-US" sz="2800"/>
        </a:p>
      </dgm:t>
    </dgm:pt>
    <dgm:pt modelId="{BA8E06A6-77DC-4E45-B1CE-4AD2F5C71BC2}" type="sibTrans" cxnId="{95F44BF3-A34A-424D-8FB2-33086E02CCF6}">
      <dgm:prSet/>
      <dgm:spPr/>
      <dgm:t>
        <a:bodyPr/>
        <a:lstStyle/>
        <a:p>
          <a:endParaRPr lang="en-US" sz="2800"/>
        </a:p>
      </dgm:t>
    </dgm:pt>
    <dgm:pt modelId="{0AF1790E-18F8-4CB1-B477-522E270C7919}">
      <dgm:prSet custT="1"/>
      <dgm:spPr/>
      <dgm:t>
        <a:bodyPr/>
        <a:lstStyle/>
        <a:p>
          <a:pPr marL="358775" indent="0" algn="l"/>
          <a:r>
            <a:rPr lang="en-US" sz="2800" b="1" dirty="0" smtClean="0"/>
            <a:t>Group Work – Implementation Plan and </a:t>
          </a:r>
          <a:r>
            <a:rPr lang="en-US" sz="2800" b="1" dirty="0" err="1" smtClean="0"/>
            <a:t>M&amp;E</a:t>
          </a:r>
          <a:r>
            <a:rPr lang="en-US" sz="2800" b="1" dirty="0" smtClean="0"/>
            <a:t> Matrix</a:t>
          </a:r>
          <a:endParaRPr lang="en-US" sz="2800" b="1" dirty="0"/>
        </a:p>
      </dgm:t>
    </dgm:pt>
    <dgm:pt modelId="{25A5FD85-A30F-47B0-AF8A-7A75ED8D9527}" type="parTrans" cxnId="{5B0BA42A-0D95-45B8-85FD-935929E28413}">
      <dgm:prSet/>
      <dgm:spPr/>
      <dgm:t>
        <a:bodyPr/>
        <a:lstStyle/>
        <a:p>
          <a:endParaRPr lang="en-US" sz="2800"/>
        </a:p>
      </dgm:t>
    </dgm:pt>
    <dgm:pt modelId="{E42E1D43-B794-4395-9D30-4C4A58F67E87}" type="sibTrans" cxnId="{5B0BA42A-0D95-45B8-85FD-935929E28413}">
      <dgm:prSet/>
      <dgm:spPr/>
      <dgm:t>
        <a:bodyPr/>
        <a:lstStyle/>
        <a:p>
          <a:endParaRPr lang="en-US" sz="2800"/>
        </a:p>
      </dgm:t>
    </dgm:pt>
    <dgm:pt modelId="{F2D7D16B-B8F4-4B67-BA17-B76CB624331C}">
      <dgm:prSet custT="1"/>
      <dgm:spPr/>
      <dgm:t>
        <a:bodyPr/>
        <a:lstStyle/>
        <a:p>
          <a:pPr marL="536575" indent="0"/>
          <a:r>
            <a:rPr lang="en-US" sz="2800" b="1" dirty="0" smtClean="0"/>
            <a:t>Development and Implementation of Institutional CAT Procedures in Botswana</a:t>
          </a:r>
          <a:endParaRPr lang="en-US" sz="2800" b="1" dirty="0"/>
        </a:p>
      </dgm:t>
    </dgm:pt>
    <dgm:pt modelId="{A32F1562-A4C1-48AA-9DE6-34A29AB6D20E}" type="parTrans" cxnId="{9C8B8323-A778-4592-A870-512B10F32932}">
      <dgm:prSet/>
      <dgm:spPr/>
      <dgm:t>
        <a:bodyPr/>
        <a:lstStyle/>
        <a:p>
          <a:endParaRPr lang="en-US" sz="2800"/>
        </a:p>
      </dgm:t>
    </dgm:pt>
    <dgm:pt modelId="{5BA0B7D2-FF35-446F-AD45-A706DA5EF84B}" type="sibTrans" cxnId="{9C8B8323-A778-4592-A870-512B10F32932}">
      <dgm:prSet/>
      <dgm:spPr/>
      <dgm:t>
        <a:bodyPr/>
        <a:lstStyle/>
        <a:p>
          <a:endParaRPr lang="en-US" sz="2800"/>
        </a:p>
      </dgm:t>
    </dgm:pt>
    <dgm:pt modelId="{B015BA0A-EFC9-41BE-943D-1E65D1A120F4}" type="pres">
      <dgm:prSet presAssocID="{FECEACF7-28AB-4081-96A2-AE5B3C0DE76E}" presName="linearFlow" presStyleCnt="0">
        <dgm:presLayoutVars>
          <dgm:dir/>
          <dgm:resizeHandles val="exact"/>
        </dgm:presLayoutVars>
      </dgm:prSet>
      <dgm:spPr/>
    </dgm:pt>
    <dgm:pt modelId="{B8858CE6-468C-459B-8A8D-21A463D90FB0}" type="pres">
      <dgm:prSet presAssocID="{B9BD5C0D-CB26-495D-97E2-F68A30066709}" presName="composite" presStyleCnt="0"/>
      <dgm:spPr/>
    </dgm:pt>
    <dgm:pt modelId="{EE1276AB-994E-4ED0-A6F5-4DC013ED2FDE}" type="pres">
      <dgm:prSet presAssocID="{B9BD5C0D-CB26-495D-97E2-F68A30066709}" presName="imgShp" presStyleLbl="fgImgPlace1" presStyleIdx="0" presStyleCnt="3" custLinFactNeighborX="-55598" custLinFactNeighborY="-6841"/>
      <dgm:spPr/>
    </dgm:pt>
    <dgm:pt modelId="{98815469-3B10-4D0D-BE8F-2927BA97734A}" type="pres">
      <dgm:prSet presAssocID="{B9BD5C0D-CB26-495D-97E2-F68A30066709}" presName="txShp" presStyleLbl="node1" presStyleIdx="0" presStyleCnt="3" custScaleX="150376" custScaleY="152174" custLinFactNeighborX="0" custLinFactNeighborY="-376">
        <dgm:presLayoutVars>
          <dgm:bulletEnabled val="1"/>
        </dgm:presLayoutVars>
      </dgm:prSet>
      <dgm:spPr/>
      <dgm:t>
        <a:bodyPr/>
        <a:lstStyle/>
        <a:p>
          <a:endParaRPr lang="en-US"/>
        </a:p>
      </dgm:t>
    </dgm:pt>
    <dgm:pt modelId="{FAC918F1-8EC6-473A-9226-73042CED2346}" type="pres">
      <dgm:prSet presAssocID="{BA8E06A6-77DC-4E45-B1CE-4AD2F5C71BC2}" presName="spacing" presStyleCnt="0"/>
      <dgm:spPr/>
    </dgm:pt>
    <dgm:pt modelId="{202B831B-88EE-4CB0-95A7-EFC548440BCF}" type="pres">
      <dgm:prSet presAssocID="{F2D7D16B-B8F4-4B67-BA17-B76CB624331C}" presName="composite" presStyleCnt="0"/>
      <dgm:spPr/>
    </dgm:pt>
    <dgm:pt modelId="{67991FAA-D7E0-4EF9-B5C6-40194609A686}" type="pres">
      <dgm:prSet presAssocID="{F2D7D16B-B8F4-4B67-BA17-B76CB624331C}" presName="imgShp" presStyleLbl="fgImgPlace1" presStyleIdx="1" presStyleCnt="3" custLinFactNeighborX="-54916" custLinFactNeighborY="4801"/>
      <dgm:spPr/>
    </dgm:pt>
    <dgm:pt modelId="{1BF3446B-0189-4390-9067-0B1ECE3A9381}" type="pres">
      <dgm:prSet presAssocID="{F2D7D16B-B8F4-4B67-BA17-B76CB624331C}" presName="txShp" presStyleLbl="node1" presStyleIdx="1" presStyleCnt="3" custScaleX="150376" custScaleY="139450">
        <dgm:presLayoutVars>
          <dgm:bulletEnabled val="1"/>
        </dgm:presLayoutVars>
      </dgm:prSet>
      <dgm:spPr/>
      <dgm:t>
        <a:bodyPr/>
        <a:lstStyle/>
        <a:p>
          <a:endParaRPr lang="en-US"/>
        </a:p>
      </dgm:t>
    </dgm:pt>
    <dgm:pt modelId="{0D5F4613-2B8E-4DB5-A02F-00C2A5BF6D64}" type="pres">
      <dgm:prSet presAssocID="{5BA0B7D2-FF35-446F-AD45-A706DA5EF84B}" presName="spacing" presStyleCnt="0"/>
      <dgm:spPr/>
    </dgm:pt>
    <dgm:pt modelId="{123697F4-A85B-488E-9BFC-D86ADF683235}" type="pres">
      <dgm:prSet presAssocID="{0AF1790E-18F8-4CB1-B477-522E270C7919}" presName="composite" presStyleCnt="0"/>
      <dgm:spPr/>
    </dgm:pt>
    <dgm:pt modelId="{418F30C9-462F-4B8C-82C3-69270C28FFFD}" type="pres">
      <dgm:prSet presAssocID="{0AF1790E-18F8-4CB1-B477-522E270C7919}" presName="imgShp" presStyleLbl="fgImgPlace1" presStyleIdx="2" presStyleCnt="3" custLinFactNeighborX="-57676" custLinFactNeighborY="-5243"/>
      <dgm:spPr/>
    </dgm:pt>
    <dgm:pt modelId="{25E59BA4-D55E-4306-971F-67128C706494}" type="pres">
      <dgm:prSet presAssocID="{0AF1790E-18F8-4CB1-B477-522E270C7919}" presName="txShp" presStyleLbl="node1" presStyleIdx="2" presStyleCnt="3" custScaleX="150376" custScaleY="172310" custLinFactNeighborX="486" custLinFactNeighborY="-1943">
        <dgm:presLayoutVars>
          <dgm:bulletEnabled val="1"/>
        </dgm:presLayoutVars>
      </dgm:prSet>
      <dgm:spPr/>
      <dgm:t>
        <a:bodyPr/>
        <a:lstStyle/>
        <a:p>
          <a:endParaRPr lang="en-US"/>
        </a:p>
      </dgm:t>
    </dgm:pt>
  </dgm:ptLst>
  <dgm:cxnLst>
    <dgm:cxn modelId="{A147940D-8C7C-4275-930E-683AB7D56179}" type="presOf" srcId="{0AF1790E-18F8-4CB1-B477-522E270C7919}" destId="{25E59BA4-D55E-4306-971F-67128C706494}" srcOrd="0" destOrd="0" presId="urn:microsoft.com/office/officeart/2005/8/layout/vList3"/>
    <dgm:cxn modelId="{95F44BF3-A34A-424D-8FB2-33086E02CCF6}" srcId="{FECEACF7-28AB-4081-96A2-AE5B3C0DE76E}" destId="{B9BD5C0D-CB26-495D-97E2-F68A30066709}" srcOrd="0" destOrd="0" parTransId="{30D56BEC-62C5-495F-8089-A09B1C6EB7A2}" sibTransId="{BA8E06A6-77DC-4E45-B1CE-4AD2F5C71BC2}"/>
    <dgm:cxn modelId="{8B898E54-92D7-4251-980A-215A945D0417}" type="presOf" srcId="{F2D7D16B-B8F4-4B67-BA17-B76CB624331C}" destId="{1BF3446B-0189-4390-9067-0B1ECE3A9381}" srcOrd="0" destOrd="0" presId="urn:microsoft.com/office/officeart/2005/8/layout/vList3"/>
    <dgm:cxn modelId="{5B0BA42A-0D95-45B8-85FD-935929E28413}" srcId="{FECEACF7-28AB-4081-96A2-AE5B3C0DE76E}" destId="{0AF1790E-18F8-4CB1-B477-522E270C7919}" srcOrd="2" destOrd="0" parTransId="{25A5FD85-A30F-47B0-AF8A-7A75ED8D9527}" sibTransId="{E42E1D43-B794-4395-9D30-4C4A58F67E87}"/>
    <dgm:cxn modelId="{AF836BFE-3C6A-4600-8E03-BC273EFB8055}" type="presOf" srcId="{FECEACF7-28AB-4081-96A2-AE5B3C0DE76E}" destId="{B015BA0A-EFC9-41BE-943D-1E65D1A120F4}" srcOrd="0" destOrd="0" presId="urn:microsoft.com/office/officeart/2005/8/layout/vList3"/>
    <dgm:cxn modelId="{9C8B8323-A778-4592-A870-512B10F32932}" srcId="{FECEACF7-28AB-4081-96A2-AE5B3C0DE76E}" destId="{F2D7D16B-B8F4-4B67-BA17-B76CB624331C}" srcOrd="1" destOrd="0" parTransId="{A32F1562-A4C1-48AA-9DE6-34A29AB6D20E}" sibTransId="{5BA0B7D2-FF35-446F-AD45-A706DA5EF84B}"/>
    <dgm:cxn modelId="{D8A17C9B-6119-44C1-B32F-540B7ACAE620}" type="presOf" srcId="{B9BD5C0D-CB26-495D-97E2-F68A30066709}" destId="{98815469-3B10-4D0D-BE8F-2927BA97734A}" srcOrd="0" destOrd="0" presId="urn:microsoft.com/office/officeart/2005/8/layout/vList3"/>
    <dgm:cxn modelId="{885F8109-B664-49F5-A1F5-0FEB040C38D0}" type="presParOf" srcId="{B015BA0A-EFC9-41BE-943D-1E65D1A120F4}" destId="{B8858CE6-468C-459B-8A8D-21A463D90FB0}" srcOrd="0" destOrd="0" presId="urn:microsoft.com/office/officeart/2005/8/layout/vList3"/>
    <dgm:cxn modelId="{F66B7454-CD9A-4A31-9238-CA6E37ED7A69}" type="presParOf" srcId="{B8858CE6-468C-459B-8A8D-21A463D90FB0}" destId="{EE1276AB-994E-4ED0-A6F5-4DC013ED2FDE}" srcOrd="0" destOrd="0" presId="urn:microsoft.com/office/officeart/2005/8/layout/vList3"/>
    <dgm:cxn modelId="{797CE492-70F3-4351-9A04-7F9408BE6792}" type="presParOf" srcId="{B8858CE6-468C-459B-8A8D-21A463D90FB0}" destId="{98815469-3B10-4D0D-BE8F-2927BA97734A}" srcOrd="1" destOrd="0" presId="urn:microsoft.com/office/officeart/2005/8/layout/vList3"/>
    <dgm:cxn modelId="{F8A1095B-7227-499C-AAE7-6F12BCB2F496}" type="presParOf" srcId="{B015BA0A-EFC9-41BE-943D-1E65D1A120F4}" destId="{FAC918F1-8EC6-473A-9226-73042CED2346}" srcOrd="1" destOrd="0" presId="urn:microsoft.com/office/officeart/2005/8/layout/vList3"/>
    <dgm:cxn modelId="{542FBF99-B45E-42C4-B68C-C6045EE8A3FB}" type="presParOf" srcId="{B015BA0A-EFC9-41BE-943D-1E65D1A120F4}" destId="{202B831B-88EE-4CB0-95A7-EFC548440BCF}" srcOrd="2" destOrd="0" presId="urn:microsoft.com/office/officeart/2005/8/layout/vList3"/>
    <dgm:cxn modelId="{C139CCB2-B196-44AB-A06C-47576FA83478}" type="presParOf" srcId="{202B831B-88EE-4CB0-95A7-EFC548440BCF}" destId="{67991FAA-D7E0-4EF9-B5C6-40194609A686}" srcOrd="0" destOrd="0" presId="urn:microsoft.com/office/officeart/2005/8/layout/vList3"/>
    <dgm:cxn modelId="{ACD4228B-BB21-4C34-8E3E-001875A7DB6D}" type="presParOf" srcId="{202B831B-88EE-4CB0-95A7-EFC548440BCF}" destId="{1BF3446B-0189-4390-9067-0B1ECE3A9381}" srcOrd="1" destOrd="0" presId="urn:microsoft.com/office/officeart/2005/8/layout/vList3"/>
    <dgm:cxn modelId="{93B38E79-9E75-4DC7-9DD3-8B02BA3AC56C}" type="presParOf" srcId="{B015BA0A-EFC9-41BE-943D-1E65D1A120F4}" destId="{0D5F4613-2B8E-4DB5-A02F-00C2A5BF6D64}" srcOrd="3" destOrd="0" presId="urn:microsoft.com/office/officeart/2005/8/layout/vList3"/>
    <dgm:cxn modelId="{4DCD7EE0-6671-435B-BE04-E6CDCC6F26EC}" type="presParOf" srcId="{B015BA0A-EFC9-41BE-943D-1E65D1A120F4}" destId="{123697F4-A85B-488E-9BFC-D86ADF683235}" srcOrd="4" destOrd="0" presId="urn:microsoft.com/office/officeart/2005/8/layout/vList3"/>
    <dgm:cxn modelId="{54A5A4C0-BC8B-4C2D-B0EA-1F86D79E4C78}" type="presParOf" srcId="{123697F4-A85B-488E-9BFC-D86ADF683235}" destId="{418F30C9-462F-4B8C-82C3-69270C28FFFD}" srcOrd="0" destOrd="0" presId="urn:microsoft.com/office/officeart/2005/8/layout/vList3"/>
    <dgm:cxn modelId="{1240D060-430C-4D30-8612-D6C0547ED9E1}" type="presParOf" srcId="{123697F4-A85B-488E-9BFC-D86ADF683235}" destId="{25E59BA4-D55E-4306-971F-67128C70649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37CC068-52D8-4EF3-B5E1-4B69CEEAE230}" type="doc">
      <dgm:prSet loTypeId="urn:microsoft.com/office/officeart/2009/layout/ReverseList" loCatId="relationship" qsTypeId="urn:microsoft.com/office/officeart/2005/8/quickstyle/simple1" qsCatId="simple" csTypeId="urn:microsoft.com/office/officeart/2005/8/colors/accent1_5" csCatId="accent1" phldr="1"/>
      <dgm:spPr/>
      <dgm:t>
        <a:bodyPr/>
        <a:lstStyle/>
        <a:p>
          <a:endParaRPr lang="en-US"/>
        </a:p>
      </dgm:t>
    </dgm:pt>
    <dgm:pt modelId="{851E3354-2F1F-42E9-98A3-1F76303729AB}">
      <dgm:prSet phldrT="[Text]" custT="1"/>
      <dgm:spPr>
        <a:solidFill>
          <a:schemeClr val="accent5">
            <a:lumMod val="90000"/>
          </a:schemeClr>
        </a:solidFill>
      </dgm:spPr>
      <dgm:t>
        <a:bodyPr/>
        <a:lstStyle/>
        <a:p>
          <a:r>
            <a:rPr lang="en-US" sz="2400" b="1" dirty="0"/>
            <a:t>Institution A</a:t>
          </a:r>
        </a:p>
      </dgm:t>
    </dgm:pt>
    <dgm:pt modelId="{D5691E7D-B05E-4967-93C3-20B993C32FD1}" type="parTrans" cxnId="{6C5E8495-85DF-4024-A477-A8FE878E5A08}">
      <dgm:prSet/>
      <dgm:spPr/>
      <dgm:t>
        <a:bodyPr/>
        <a:lstStyle/>
        <a:p>
          <a:endParaRPr lang="en-US"/>
        </a:p>
      </dgm:t>
    </dgm:pt>
    <dgm:pt modelId="{AD51B2D6-D0FD-4E23-B281-199A7E94988F}" type="sibTrans" cxnId="{6C5E8495-85DF-4024-A477-A8FE878E5A08}">
      <dgm:prSet/>
      <dgm:spPr/>
      <dgm:t>
        <a:bodyPr/>
        <a:lstStyle/>
        <a:p>
          <a:endParaRPr lang="en-US"/>
        </a:p>
      </dgm:t>
    </dgm:pt>
    <dgm:pt modelId="{BE52DBE2-5A27-40D1-938D-879ACEB1745A}">
      <dgm:prSet phldrT="[Text]" custT="1"/>
      <dgm:spPr>
        <a:solidFill>
          <a:schemeClr val="accent2">
            <a:lumMod val="50000"/>
            <a:lumOff val="50000"/>
          </a:schemeClr>
        </a:solidFill>
      </dgm:spPr>
      <dgm:t>
        <a:bodyPr/>
        <a:lstStyle/>
        <a:p>
          <a:r>
            <a:rPr lang="en-US" sz="2400" b="1" dirty="0"/>
            <a:t>Institution B</a:t>
          </a:r>
        </a:p>
      </dgm:t>
    </dgm:pt>
    <dgm:pt modelId="{5DE7B482-578A-4212-B2CA-A63D1283163D}" type="parTrans" cxnId="{80C1477B-307C-407C-A30F-B85E96CFC591}">
      <dgm:prSet/>
      <dgm:spPr/>
      <dgm:t>
        <a:bodyPr/>
        <a:lstStyle/>
        <a:p>
          <a:endParaRPr lang="en-US"/>
        </a:p>
      </dgm:t>
    </dgm:pt>
    <dgm:pt modelId="{172FB7C5-5045-45DC-A551-8D3CC55EA541}" type="sibTrans" cxnId="{80C1477B-307C-407C-A30F-B85E96CFC591}">
      <dgm:prSet/>
      <dgm:spPr/>
      <dgm:t>
        <a:bodyPr/>
        <a:lstStyle/>
        <a:p>
          <a:endParaRPr lang="en-US"/>
        </a:p>
      </dgm:t>
    </dgm:pt>
    <dgm:pt modelId="{41CED804-2578-49BE-B711-DDEAC500C7FF}" type="pres">
      <dgm:prSet presAssocID="{A37CC068-52D8-4EF3-B5E1-4B69CEEAE230}" presName="Name0" presStyleCnt="0">
        <dgm:presLayoutVars>
          <dgm:chMax val="2"/>
          <dgm:chPref val="2"/>
          <dgm:animLvl val="lvl"/>
        </dgm:presLayoutVars>
      </dgm:prSet>
      <dgm:spPr/>
      <dgm:t>
        <a:bodyPr/>
        <a:lstStyle/>
        <a:p>
          <a:endParaRPr lang="en-US"/>
        </a:p>
      </dgm:t>
    </dgm:pt>
    <dgm:pt modelId="{260EB70E-EEDE-46B2-B0B8-945F867FE853}" type="pres">
      <dgm:prSet presAssocID="{A37CC068-52D8-4EF3-B5E1-4B69CEEAE230}" presName="LeftText" presStyleLbl="revTx" presStyleIdx="0" presStyleCnt="0">
        <dgm:presLayoutVars>
          <dgm:bulletEnabled val="1"/>
        </dgm:presLayoutVars>
      </dgm:prSet>
      <dgm:spPr/>
      <dgm:t>
        <a:bodyPr/>
        <a:lstStyle/>
        <a:p>
          <a:endParaRPr lang="en-US"/>
        </a:p>
      </dgm:t>
    </dgm:pt>
    <dgm:pt modelId="{2D3393B3-C893-4CD0-AEE7-6B3F7E3238DA}" type="pres">
      <dgm:prSet presAssocID="{A37CC068-52D8-4EF3-B5E1-4B69CEEAE230}" presName="LeftNode" presStyleLbl="bgImgPlace1" presStyleIdx="0" presStyleCnt="2">
        <dgm:presLayoutVars>
          <dgm:chMax val="2"/>
          <dgm:chPref val="2"/>
        </dgm:presLayoutVars>
      </dgm:prSet>
      <dgm:spPr/>
      <dgm:t>
        <a:bodyPr/>
        <a:lstStyle/>
        <a:p>
          <a:endParaRPr lang="en-US"/>
        </a:p>
      </dgm:t>
    </dgm:pt>
    <dgm:pt modelId="{EAB6CA93-E5DC-4CD7-A0E6-D53602360761}" type="pres">
      <dgm:prSet presAssocID="{A37CC068-52D8-4EF3-B5E1-4B69CEEAE230}" presName="RightText" presStyleLbl="revTx" presStyleIdx="0" presStyleCnt="0">
        <dgm:presLayoutVars>
          <dgm:bulletEnabled val="1"/>
        </dgm:presLayoutVars>
      </dgm:prSet>
      <dgm:spPr/>
      <dgm:t>
        <a:bodyPr/>
        <a:lstStyle/>
        <a:p>
          <a:endParaRPr lang="en-US"/>
        </a:p>
      </dgm:t>
    </dgm:pt>
    <dgm:pt modelId="{411A32DD-C2B0-45B9-A1B1-AC34999854D2}" type="pres">
      <dgm:prSet presAssocID="{A37CC068-52D8-4EF3-B5E1-4B69CEEAE230}" presName="RightNode" presStyleLbl="bgImgPlace1" presStyleIdx="1" presStyleCnt="2">
        <dgm:presLayoutVars>
          <dgm:chMax val="0"/>
          <dgm:chPref val="0"/>
        </dgm:presLayoutVars>
      </dgm:prSet>
      <dgm:spPr/>
      <dgm:t>
        <a:bodyPr/>
        <a:lstStyle/>
        <a:p>
          <a:endParaRPr lang="en-US"/>
        </a:p>
      </dgm:t>
    </dgm:pt>
    <dgm:pt modelId="{8B8D7ABB-45BD-430C-8276-EA4EAEE7FF0F}" type="pres">
      <dgm:prSet presAssocID="{A37CC068-52D8-4EF3-B5E1-4B69CEEAE230}" presName="TopArrow" presStyleLbl="node1" presStyleIdx="0" presStyleCnt="2">
        <dgm:style>
          <a:lnRef idx="2">
            <a:schemeClr val="dk1"/>
          </a:lnRef>
          <a:fillRef idx="1">
            <a:schemeClr val="lt1"/>
          </a:fillRef>
          <a:effectRef idx="0">
            <a:schemeClr val="dk1"/>
          </a:effectRef>
          <a:fontRef idx="minor">
            <a:schemeClr val="dk1"/>
          </a:fontRef>
        </dgm:style>
      </dgm:prSet>
      <dgm:spPr/>
    </dgm:pt>
    <dgm:pt modelId="{376FE5B9-2984-493F-986D-F53C4189A09A}" type="pres">
      <dgm:prSet presAssocID="{A37CC068-52D8-4EF3-B5E1-4B69CEEAE230}" presName="BottomArrow" presStyleLbl="node1" presStyleIdx="1" presStyleCnt="2">
        <dgm:style>
          <a:lnRef idx="2">
            <a:schemeClr val="accent4"/>
          </a:lnRef>
          <a:fillRef idx="1">
            <a:schemeClr val="lt1"/>
          </a:fillRef>
          <a:effectRef idx="0">
            <a:schemeClr val="accent4"/>
          </a:effectRef>
          <a:fontRef idx="minor">
            <a:schemeClr val="dk1"/>
          </a:fontRef>
        </dgm:style>
      </dgm:prSet>
      <dgm:spPr>
        <a:ln/>
      </dgm:spPr>
    </dgm:pt>
  </dgm:ptLst>
  <dgm:cxnLst>
    <dgm:cxn modelId="{6FADF44B-C783-4BBD-89C4-7CF632AB2CAA}" type="presOf" srcId="{BE52DBE2-5A27-40D1-938D-879ACEB1745A}" destId="{411A32DD-C2B0-45B9-A1B1-AC34999854D2}" srcOrd="1" destOrd="0" presId="urn:microsoft.com/office/officeart/2009/layout/ReverseList"/>
    <dgm:cxn modelId="{1433B8DA-0264-4360-912A-A80FEB2A743F}" type="presOf" srcId="{851E3354-2F1F-42E9-98A3-1F76303729AB}" destId="{2D3393B3-C893-4CD0-AEE7-6B3F7E3238DA}" srcOrd="1" destOrd="0" presId="urn:microsoft.com/office/officeart/2009/layout/ReverseList"/>
    <dgm:cxn modelId="{80C1477B-307C-407C-A30F-B85E96CFC591}" srcId="{A37CC068-52D8-4EF3-B5E1-4B69CEEAE230}" destId="{BE52DBE2-5A27-40D1-938D-879ACEB1745A}" srcOrd="1" destOrd="0" parTransId="{5DE7B482-578A-4212-B2CA-A63D1283163D}" sibTransId="{172FB7C5-5045-45DC-A551-8D3CC55EA541}"/>
    <dgm:cxn modelId="{53C87BEF-0E4C-4AB6-AE34-E83C8EDC5772}" type="presOf" srcId="{A37CC068-52D8-4EF3-B5E1-4B69CEEAE230}" destId="{41CED804-2578-49BE-B711-DDEAC500C7FF}" srcOrd="0" destOrd="0" presId="urn:microsoft.com/office/officeart/2009/layout/ReverseList"/>
    <dgm:cxn modelId="{1F34B56D-7C96-4F86-967A-E2EAD49E121E}" type="presOf" srcId="{851E3354-2F1F-42E9-98A3-1F76303729AB}" destId="{260EB70E-EEDE-46B2-B0B8-945F867FE853}" srcOrd="0" destOrd="0" presId="urn:microsoft.com/office/officeart/2009/layout/ReverseList"/>
    <dgm:cxn modelId="{6C5E8495-85DF-4024-A477-A8FE878E5A08}" srcId="{A37CC068-52D8-4EF3-B5E1-4B69CEEAE230}" destId="{851E3354-2F1F-42E9-98A3-1F76303729AB}" srcOrd="0" destOrd="0" parTransId="{D5691E7D-B05E-4967-93C3-20B993C32FD1}" sibTransId="{AD51B2D6-D0FD-4E23-B281-199A7E94988F}"/>
    <dgm:cxn modelId="{2B95C0CA-9C16-498B-8B7B-0DC94293D342}" type="presOf" srcId="{BE52DBE2-5A27-40D1-938D-879ACEB1745A}" destId="{EAB6CA93-E5DC-4CD7-A0E6-D53602360761}" srcOrd="0" destOrd="0" presId="urn:microsoft.com/office/officeart/2009/layout/ReverseList"/>
    <dgm:cxn modelId="{D22539A8-16B1-48C1-8AFB-35CA6D6FEBB2}" type="presParOf" srcId="{41CED804-2578-49BE-B711-DDEAC500C7FF}" destId="{260EB70E-EEDE-46B2-B0B8-945F867FE853}" srcOrd="0" destOrd="0" presId="urn:microsoft.com/office/officeart/2009/layout/ReverseList"/>
    <dgm:cxn modelId="{7A637E13-1167-4B5E-8D7E-BB7C15FC9DBA}" type="presParOf" srcId="{41CED804-2578-49BE-B711-DDEAC500C7FF}" destId="{2D3393B3-C893-4CD0-AEE7-6B3F7E3238DA}" srcOrd="1" destOrd="0" presId="urn:microsoft.com/office/officeart/2009/layout/ReverseList"/>
    <dgm:cxn modelId="{A8147AF2-1C22-4360-B6F6-3C328A8B45BB}" type="presParOf" srcId="{41CED804-2578-49BE-B711-DDEAC500C7FF}" destId="{EAB6CA93-E5DC-4CD7-A0E6-D53602360761}" srcOrd="2" destOrd="0" presId="urn:microsoft.com/office/officeart/2009/layout/ReverseList"/>
    <dgm:cxn modelId="{25F08399-33E6-49C6-AEAB-CDEDCB048C86}" type="presParOf" srcId="{41CED804-2578-49BE-B711-DDEAC500C7FF}" destId="{411A32DD-C2B0-45B9-A1B1-AC34999854D2}" srcOrd="3" destOrd="0" presId="urn:microsoft.com/office/officeart/2009/layout/ReverseList"/>
    <dgm:cxn modelId="{24044F52-F180-418B-838F-AA90C06DA046}" type="presParOf" srcId="{41CED804-2578-49BE-B711-DDEAC500C7FF}" destId="{8B8D7ABB-45BD-430C-8276-EA4EAEE7FF0F}" srcOrd="4" destOrd="0" presId="urn:microsoft.com/office/officeart/2009/layout/ReverseList"/>
    <dgm:cxn modelId="{8696FFF5-2441-4A38-B70C-CE1965CE9A51}" type="presParOf" srcId="{41CED804-2578-49BE-B711-DDEAC500C7FF}" destId="{376FE5B9-2984-493F-986D-F53C4189A09A}" srcOrd="5" destOrd="0" presId="urn:microsoft.com/office/officeart/2009/layout/ReverseLis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37CC068-52D8-4EF3-B5E1-4B69CEEAE230}" type="doc">
      <dgm:prSet loTypeId="urn:microsoft.com/office/officeart/2009/layout/ReverseList" loCatId="relationship" qsTypeId="urn:microsoft.com/office/officeart/2005/8/quickstyle/simple1" qsCatId="simple" csTypeId="urn:microsoft.com/office/officeart/2005/8/colors/accent1_5" csCatId="accent1" phldr="1"/>
      <dgm:spPr/>
      <dgm:t>
        <a:bodyPr/>
        <a:lstStyle/>
        <a:p>
          <a:endParaRPr lang="en-US"/>
        </a:p>
      </dgm:t>
    </dgm:pt>
    <dgm:pt modelId="{851E3354-2F1F-42E9-98A3-1F76303729AB}">
      <dgm:prSet phldrT="[Text]" custT="1"/>
      <dgm:spPr>
        <a:solidFill>
          <a:schemeClr val="bg1">
            <a:lumMod val="65000"/>
          </a:schemeClr>
        </a:solidFill>
      </dgm:spPr>
      <dgm:t>
        <a:bodyPr/>
        <a:lstStyle/>
        <a:p>
          <a:r>
            <a:rPr lang="en-US" sz="2400" b="1" dirty="0"/>
            <a:t>Country A</a:t>
          </a:r>
        </a:p>
      </dgm:t>
    </dgm:pt>
    <dgm:pt modelId="{D5691E7D-B05E-4967-93C3-20B993C32FD1}" type="parTrans" cxnId="{6C5E8495-85DF-4024-A477-A8FE878E5A08}">
      <dgm:prSet/>
      <dgm:spPr/>
      <dgm:t>
        <a:bodyPr/>
        <a:lstStyle/>
        <a:p>
          <a:endParaRPr lang="en-US"/>
        </a:p>
      </dgm:t>
    </dgm:pt>
    <dgm:pt modelId="{AD51B2D6-D0FD-4E23-B281-199A7E94988F}" type="sibTrans" cxnId="{6C5E8495-85DF-4024-A477-A8FE878E5A08}">
      <dgm:prSet/>
      <dgm:spPr/>
      <dgm:t>
        <a:bodyPr/>
        <a:lstStyle/>
        <a:p>
          <a:endParaRPr lang="en-US"/>
        </a:p>
      </dgm:t>
    </dgm:pt>
    <dgm:pt modelId="{BE52DBE2-5A27-40D1-938D-879ACEB1745A}">
      <dgm:prSet phldrT="[Text]" custT="1"/>
      <dgm:spPr>
        <a:solidFill>
          <a:srgbClr val="92D050"/>
        </a:solidFill>
      </dgm:spPr>
      <dgm:t>
        <a:bodyPr/>
        <a:lstStyle/>
        <a:p>
          <a:r>
            <a:rPr lang="en-US" sz="2400" b="1" dirty="0"/>
            <a:t>Country B</a:t>
          </a:r>
        </a:p>
      </dgm:t>
    </dgm:pt>
    <dgm:pt modelId="{5DE7B482-578A-4212-B2CA-A63D1283163D}" type="parTrans" cxnId="{80C1477B-307C-407C-A30F-B85E96CFC591}">
      <dgm:prSet/>
      <dgm:spPr/>
      <dgm:t>
        <a:bodyPr/>
        <a:lstStyle/>
        <a:p>
          <a:endParaRPr lang="en-US"/>
        </a:p>
      </dgm:t>
    </dgm:pt>
    <dgm:pt modelId="{172FB7C5-5045-45DC-A551-8D3CC55EA541}" type="sibTrans" cxnId="{80C1477B-307C-407C-A30F-B85E96CFC591}">
      <dgm:prSet/>
      <dgm:spPr/>
      <dgm:t>
        <a:bodyPr/>
        <a:lstStyle/>
        <a:p>
          <a:endParaRPr lang="en-US"/>
        </a:p>
      </dgm:t>
    </dgm:pt>
    <dgm:pt modelId="{41CED804-2578-49BE-B711-DDEAC500C7FF}" type="pres">
      <dgm:prSet presAssocID="{A37CC068-52D8-4EF3-B5E1-4B69CEEAE230}" presName="Name0" presStyleCnt="0">
        <dgm:presLayoutVars>
          <dgm:chMax val="2"/>
          <dgm:chPref val="2"/>
          <dgm:animLvl val="lvl"/>
        </dgm:presLayoutVars>
      </dgm:prSet>
      <dgm:spPr/>
      <dgm:t>
        <a:bodyPr/>
        <a:lstStyle/>
        <a:p>
          <a:endParaRPr lang="en-US"/>
        </a:p>
      </dgm:t>
    </dgm:pt>
    <dgm:pt modelId="{260EB70E-EEDE-46B2-B0B8-945F867FE853}" type="pres">
      <dgm:prSet presAssocID="{A37CC068-52D8-4EF3-B5E1-4B69CEEAE230}" presName="LeftText" presStyleLbl="revTx" presStyleIdx="0" presStyleCnt="0">
        <dgm:presLayoutVars>
          <dgm:bulletEnabled val="1"/>
        </dgm:presLayoutVars>
      </dgm:prSet>
      <dgm:spPr/>
      <dgm:t>
        <a:bodyPr/>
        <a:lstStyle/>
        <a:p>
          <a:endParaRPr lang="en-US"/>
        </a:p>
      </dgm:t>
    </dgm:pt>
    <dgm:pt modelId="{2D3393B3-C893-4CD0-AEE7-6B3F7E3238DA}" type="pres">
      <dgm:prSet presAssocID="{A37CC068-52D8-4EF3-B5E1-4B69CEEAE230}" presName="LeftNode" presStyleLbl="bgImgPlace1" presStyleIdx="0" presStyleCnt="2">
        <dgm:presLayoutVars>
          <dgm:chMax val="2"/>
          <dgm:chPref val="2"/>
        </dgm:presLayoutVars>
      </dgm:prSet>
      <dgm:spPr/>
      <dgm:t>
        <a:bodyPr/>
        <a:lstStyle/>
        <a:p>
          <a:endParaRPr lang="en-US"/>
        </a:p>
      </dgm:t>
    </dgm:pt>
    <dgm:pt modelId="{EAB6CA93-E5DC-4CD7-A0E6-D53602360761}" type="pres">
      <dgm:prSet presAssocID="{A37CC068-52D8-4EF3-B5E1-4B69CEEAE230}" presName="RightText" presStyleLbl="revTx" presStyleIdx="0" presStyleCnt="0">
        <dgm:presLayoutVars>
          <dgm:bulletEnabled val="1"/>
        </dgm:presLayoutVars>
      </dgm:prSet>
      <dgm:spPr/>
      <dgm:t>
        <a:bodyPr/>
        <a:lstStyle/>
        <a:p>
          <a:endParaRPr lang="en-US"/>
        </a:p>
      </dgm:t>
    </dgm:pt>
    <dgm:pt modelId="{411A32DD-C2B0-45B9-A1B1-AC34999854D2}" type="pres">
      <dgm:prSet presAssocID="{A37CC068-52D8-4EF3-B5E1-4B69CEEAE230}" presName="RightNode" presStyleLbl="bgImgPlace1" presStyleIdx="1" presStyleCnt="2">
        <dgm:presLayoutVars>
          <dgm:chMax val="0"/>
          <dgm:chPref val="0"/>
        </dgm:presLayoutVars>
      </dgm:prSet>
      <dgm:spPr/>
      <dgm:t>
        <a:bodyPr/>
        <a:lstStyle/>
        <a:p>
          <a:endParaRPr lang="en-US"/>
        </a:p>
      </dgm:t>
    </dgm:pt>
    <dgm:pt modelId="{8B8D7ABB-45BD-430C-8276-EA4EAEE7FF0F}" type="pres">
      <dgm:prSet presAssocID="{A37CC068-52D8-4EF3-B5E1-4B69CEEAE230}" presName="TopArrow" presStyleLbl="node1" presStyleIdx="0" presStyleCnt="2">
        <dgm:style>
          <a:lnRef idx="2">
            <a:schemeClr val="dk1"/>
          </a:lnRef>
          <a:fillRef idx="1">
            <a:schemeClr val="lt1"/>
          </a:fillRef>
          <a:effectRef idx="0">
            <a:schemeClr val="dk1"/>
          </a:effectRef>
          <a:fontRef idx="minor">
            <a:schemeClr val="dk1"/>
          </a:fontRef>
        </dgm:style>
      </dgm:prSet>
      <dgm:spPr/>
    </dgm:pt>
    <dgm:pt modelId="{376FE5B9-2984-493F-986D-F53C4189A09A}" type="pres">
      <dgm:prSet presAssocID="{A37CC068-52D8-4EF3-B5E1-4B69CEEAE230}" presName="BottomArrow" presStyleLbl="node1" presStyleIdx="1" presStyleCnt="2">
        <dgm:style>
          <a:lnRef idx="2">
            <a:schemeClr val="accent4"/>
          </a:lnRef>
          <a:fillRef idx="1">
            <a:schemeClr val="lt1"/>
          </a:fillRef>
          <a:effectRef idx="0">
            <a:schemeClr val="accent4"/>
          </a:effectRef>
          <a:fontRef idx="minor">
            <a:schemeClr val="dk1"/>
          </a:fontRef>
        </dgm:style>
      </dgm:prSet>
      <dgm:spPr>
        <a:ln/>
      </dgm:spPr>
    </dgm:pt>
  </dgm:ptLst>
  <dgm:cxnLst>
    <dgm:cxn modelId="{6FADF44B-C783-4BBD-89C4-7CF632AB2CAA}" type="presOf" srcId="{BE52DBE2-5A27-40D1-938D-879ACEB1745A}" destId="{411A32DD-C2B0-45B9-A1B1-AC34999854D2}" srcOrd="1" destOrd="0" presId="urn:microsoft.com/office/officeart/2009/layout/ReverseList"/>
    <dgm:cxn modelId="{1433B8DA-0264-4360-912A-A80FEB2A743F}" type="presOf" srcId="{851E3354-2F1F-42E9-98A3-1F76303729AB}" destId="{2D3393B3-C893-4CD0-AEE7-6B3F7E3238DA}" srcOrd="1" destOrd="0" presId="urn:microsoft.com/office/officeart/2009/layout/ReverseList"/>
    <dgm:cxn modelId="{80C1477B-307C-407C-A30F-B85E96CFC591}" srcId="{A37CC068-52D8-4EF3-B5E1-4B69CEEAE230}" destId="{BE52DBE2-5A27-40D1-938D-879ACEB1745A}" srcOrd="1" destOrd="0" parTransId="{5DE7B482-578A-4212-B2CA-A63D1283163D}" sibTransId="{172FB7C5-5045-45DC-A551-8D3CC55EA541}"/>
    <dgm:cxn modelId="{53C87BEF-0E4C-4AB6-AE34-E83C8EDC5772}" type="presOf" srcId="{A37CC068-52D8-4EF3-B5E1-4B69CEEAE230}" destId="{41CED804-2578-49BE-B711-DDEAC500C7FF}" srcOrd="0" destOrd="0" presId="urn:microsoft.com/office/officeart/2009/layout/ReverseList"/>
    <dgm:cxn modelId="{1F34B56D-7C96-4F86-967A-E2EAD49E121E}" type="presOf" srcId="{851E3354-2F1F-42E9-98A3-1F76303729AB}" destId="{260EB70E-EEDE-46B2-B0B8-945F867FE853}" srcOrd="0" destOrd="0" presId="urn:microsoft.com/office/officeart/2009/layout/ReverseList"/>
    <dgm:cxn modelId="{6C5E8495-85DF-4024-A477-A8FE878E5A08}" srcId="{A37CC068-52D8-4EF3-B5E1-4B69CEEAE230}" destId="{851E3354-2F1F-42E9-98A3-1F76303729AB}" srcOrd="0" destOrd="0" parTransId="{D5691E7D-B05E-4967-93C3-20B993C32FD1}" sibTransId="{AD51B2D6-D0FD-4E23-B281-199A7E94988F}"/>
    <dgm:cxn modelId="{2B95C0CA-9C16-498B-8B7B-0DC94293D342}" type="presOf" srcId="{BE52DBE2-5A27-40D1-938D-879ACEB1745A}" destId="{EAB6CA93-E5DC-4CD7-A0E6-D53602360761}" srcOrd="0" destOrd="0" presId="urn:microsoft.com/office/officeart/2009/layout/ReverseList"/>
    <dgm:cxn modelId="{D22539A8-16B1-48C1-8AFB-35CA6D6FEBB2}" type="presParOf" srcId="{41CED804-2578-49BE-B711-DDEAC500C7FF}" destId="{260EB70E-EEDE-46B2-B0B8-945F867FE853}" srcOrd="0" destOrd="0" presId="urn:microsoft.com/office/officeart/2009/layout/ReverseList"/>
    <dgm:cxn modelId="{7A637E13-1167-4B5E-8D7E-BB7C15FC9DBA}" type="presParOf" srcId="{41CED804-2578-49BE-B711-DDEAC500C7FF}" destId="{2D3393B3-C893-4CD0-AEE7-6B3F7E3238DA}" srcOrd="1" destOrd="0" presId="urn:microsoft.com/office/officeart/2009/layout/ReverseList"/>
    <dgm:cxn modelId="{A8147AF2-1C22-4360-B6F6-3C328A8B45BB}" type="presParOf" srcId="{41CED804-2578-49BE-B711-DDEAC500C7FF}" destId="{EAB6CA93-E5DC-4CD7-A0E6-D53602360761}" srcOrd="2" destOrd="0" presId="urn:microsoft.com/office/officeart/2009/layout/ReverseList"/>
    <dgm:cxn modelId="{25F08399-33E6-49C6-AEAB-CDEDCB048C86}" type="presParOf" srcId="{41CED804-2578-49BE-B711-DDEAC500C7FF}" destId="{411A32DD-C2B0-45B9-A1B1-AC34999854D2}" srcOrd="3" destOrd="0" presId="urn:microsoft.com/office/officeart/2009/layout/ReverseList"/>
    <dgm:cxn modelId="{24044F52-F180-418B-838F-AA90C06DA046}" type="presParOf" srcId="{41CED804-2578-49BE-B711-DDEAC500C7FF}" destId="{8B8D7ABB-45BD-430C-8276-EA4EAEE7FF0F}" srcOrd="4" destOrd="0" presId="urn:microsoft.com/office/officeart/2009/layout/ReverseList"/>
    <dgm:cxn modelId="{8696FFF5-2441-4A38-B70C-CE1965CE9A51}" type="presParOf" srcId="{41CED804-2578-49BE-B711-DDEAC500C7FF}" destId="{376FE5B9-2984-493F-986D-F53C4189A09A}" srcOrd="5" destOrd="0" presId="urn:microsoft.com/office/officeart/2009/layout/ReverseLis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9469E9-C1EF-4464-ABC1-AB80865BF019}" type="doc">
      <dgm:prSet loTypeId="urn:microsoft.com/office/officeart/2005/8/layout/hList7" loCatId="relationship" qsTypeId="urn:microsoft.com/office/officeart/2005/8/quickstyle/simple1" qsCatId="simple" csTypeId="urn:microsoft.com/office/officeart/2005/8/colors/colorful3" csCatId="colorful" phldr="1"/>
      <dgm:spPr/>
    </dgm:pt>
    <dgm:pt modelId="{18B2085C-60D0-4786-A0FF-3A9289B78315}">
      <dgm:prSet phldrT="[Text]" custT="1"/>
      <dgm:spPr/>
      <dgm:t>
        <a:bodyPr/>
        <a:lstStyle/>
        <a:p>
          <a:pPr rtl="0"/>
          <a:r>
            <a:rPr lang="en-ZA" sz="1600" b="1" dirty="0" smtClean="0"/>
            <a:t>Promote Learner Mobility – no Duplication of  Learning</a:t>
          </a:r>
        </a:p>
      </dgm:t>
    </dgm:pt>
    <dgm:pt modelId="{4C79AE0A-8092-46C4-BFFD-1DCCCA5FB0B3}" type="parTrans" cxnId="{00805024-78DB-4067-8A75-77E7D8D28EDA}">
      <dgm:prSet/>
      <dgm:spPr/>
      <dgm:t>
        <a:bodyPr/>
        <a:lstStyle/>
        <a:p>
          <a:endParaRPr lang="en-US"/>
        </a:p>
      </dgm:t>
    </dgm:pt>
    <dgm:pt modelId="{38F316CB-00B0-4839-8B30-55792AB75B3D}" type="sibTrans" cxnId="{00805024-78DB-4067-8A75-77E7D8D28EDA}">
      <dgm:prSet/>
      <dgm:spPr/>
      <dgm:t>
        <a:bodyPr/>
        <a:lstStyle/>
        <a:p>
          <a:endParaRPr lang="en-US"/>
        </a:p>
      </dgm:t>
    </dgm:pt>
    <dgm:pt modelId="{39DF2C69-44DB-4853-AC42-33DD4191692C}">
      <dgm:prSet phldrT="[Text]" custT="1"/>
      <dgm:spPr/>
      <dgm:t>
        <a:bodyPr/>
        <a:lstStyle/>
        <a:p>
          <a:pPr rtl="0"/>
          <a:r>
            <a:rPr lang="en-ZA" sz="1600" b="1" dirty="0" smtClean="0"/>
            <a:t>Systems, Procedures should be Transparent, Fair, Flexible &amp; easy to use</a:t>
          </a:r>
          <a:endParaRPr lang="en-US" sz="1600" b="1" dirty="0"/>
        </a:p>
      </dgm:t>
    </dgm:pt>
    <dgm:pt modelId="{8FBD4887-A6A7-4D77-84EE-A6C46A6E015A}" type="parTrans" cxnId="{BFD400E2-F8BD-4251-B365-90899C9B573F}">
      <dgm:prSet/>
      <dgm:spPr/>
      <dgm:t>
        <a:bodyPr/>
        <a:lstStyle/>
        <a:p>
          <a:endParaRPr lang="en-US"/>
        </a:p>
      </dgm:t>
    </dgm:pt>
    <dgm:pt modelId="{91832924-C41E-4F17-975F-D596BA94C7B3}" type="sibTrans" cxnId="{BFD400E2-F8BD-4251-B365-90899C9B573F}">
      <dgm:prSet/>
      <dgm:spPr/>
      <dgm:t>
        <a:bodyPr/>
        <a:lstStyle/>
        <a:p>
          <a:endParaRPr lang="en-US"/>
        </a:p>
      </dgm:t>
    </dgm:pt>
    <dgm:pt modelId="{75357DAA-AC89-48F6-818B-EDA3BB651C6A}">
      <dgm:prSet phldrT="[Text]" custT="1"/>
      <dgm:spPr/>
      <dgm:t>
        <a:bodyPr/>
        <a:lstStyle/>
        <a:p>
          <a:pPr rtl="0"/>
          <a:r>
            <a:rPr lang="en-US" sz="1600" b="1" dirty="0" smtClean="0"/>
            <a:t>Decisions –Timely, Academically Defensible, Equitable, based on </a:t>
          </a:r>
          <a:r>
            <a:rPr lang="en-US" sz="1600" b="1" dirty="0" err="1" smtClean="0"/>
            <a:t>LOs</a:t>
          </a:r>
          <a:endParaRPr lang="en-US" sz="1600" b="1" dirty="0"/>
        </a:p>
      </dgm:t>
    </dgm:pt>
    <dgm:pt modelId="{1562F63E-C28B-487E-B310-6611BD7D77CF}" type="parTrans" cxnId="{2CE0E5DA-E652-4D1C-ABE8-822CB5FE8F31}">
      <dgm:prSet/>
      <dgm:spPr/>
      <dgm:t>
        <a:bodyPr/>
        <a:lstStyle/>
        <a:p>
          <a:endParaRPr lang="en-US"/>
        </a:p>
      </dgm:t>
    </dgm:pt>
    <dgm:pt modelId="{89B8251D-E080-42A6-9703-D84E36D942E2}" type="sibTrans" cxnId="{2CE0E5DA-E652-4D1C-ABE8-822CB5FE8F31}">
      <dgm:prSet/>
      <dgm:spPr/>
      <dgm:t>
        <a:bodyPr/>
        <a:lstStyle/>
        <a:p>
          <a:endParaRPr lang="en-US"/>
        </a:p>
      </dgm:t>
    </dgm:pt>
    <dgm:pt modelId="{01B59D1A-0A8D-402D-9DEF-95189F8495A6}">
      <dgm:prSet phldrT="[Text]" custT="1"/>
      <dgm:spPr/>
      <dgm:t>
        <a:bodyPr/>
        <a:lstStyle/>
        <a:p>
          <a:pPr rtl="0"/>
          <a:r>
            <a:rPr lang="en-US" sz="1600" b="1" dirty="0" smtClean="0"/>
            <a:t>Credits for Non-formal or Informal Learning = Credits for Formal Learning</a:t>
          </a:r>
          <a:endParaRPr lang="en-US" sz="1600" b="1" dirty="0"/>
        </a:p>
      </dgm:t>
    </dgm:pt>
    <dgm:pt modelId="{F405752F-68AB-4604-B91B-1675263D1018}" type="parTrans" cxnId="{3E0B392F-E98C-453C-BC91-CB2B2E3FF838}">
      <dgm:prSet/>
      <dgm:spPr/>
      <dgm:t>
        <a:bodyPr/>
        <a:lstStyle/>
        <a:p>
          <a:endParaRPr lang="en-US"/>
        </a:p>
      </dgm:t>
    </dgm:pt>
    <dgm:pt modelId="{5464AD40-47AF-4925-81BE-BF29A83C6BB8}" type="sibTrans" cxnId="{3E0B392F-E98C-453C-BC91-CB2B2E3FF838}">
      <dgm:prSet/>
      <dgm:spPr/>
      <dgm:t>
        <a:bodyPr/>
        <a:lstStyle/>
        <a:p>
          <a:endParaRPr lang="en-US"/>
        </a:p>
      </dgm:t>
    </dgm:pt>
    <dgm:pt modelId="{77CEFFC1-B7AE-420C-9A0F-609F7B4B0046}">
      <dgm:prSet phldrT="[Text]" custT="1"/>
      <dgm:spPr/>
      <dgm:t>
        <a:bodyPr/>
        <a:lstStyle/>
        <a:p>
          <a:pPr rtl="0"/>
          <a:r>
            <a:rPr lang="en-US" sz="1600" b="1" dirty="0" smtClean="0"/>
            <a:t>Promotes Institutional Autonomy</a:t>
          </a:r>
          <a:endParaRPr lang="en-US" sz="1600" b="1" dirty="0"/>
        </a:p>
      </dgm:t>
    </dgm:pt>
    <dgm:pt modelId="{BAD3824A-D49B-41AC-B668-C7B64C18D797}" type="parTrans" cxnId="{7D778B44-3977-4C65-887E-E5872F83CB94}">
      <dgm:prSet/>
      <dgm:spPr/>
      <dgm:t>
        <a:bodyPr/>
        <a:lstStyle/>
        <a:p>
          <a:endParaRPr lang="en-US"/>
        </a:p>
      </dgm:t>
    </dgm:pt>
    <dgm:pt modelId="{CA3FAA66-8603-44F5-B132-20B0E1A9FE1E}" type="sibTrans" cxnId="{7D778B44-3977-4C65-887E-E5872F83CB94}">
      <dgm:prSet/>
      <dgm:spPr/>
      <dgm:t>
        <a:bodyPr/>
        <a:lstStyle/>
        <a:p>
          <a:endParaRPr lang="en-US"/>
        </a:p>
      </dgm:t>
    </dgm:pt>
    <dgm:pt modelId="{BB0FECD9-61AD-40D4-96D6-6239884B628A}">
      <dgm:prSet phldrT="[Text]" custT="1"/>
      <dgm:spPr/>
      <dgm:t>
        <a:bodyPr/>
        <a:lstStyle/>
        <a:p>
          <a:pPr marL="0" indent="0" defTabSz="989013" rtl="0">
            <a:tabLst/>
          </a:pPr>
          <a:r>
            <a:rPr lang="en-US" sz="1600" b="1" dirty="0" smtClean="0"/>
            <a:t>Academic </a:t>
          </a:r>
          <a:r>
            <a:rPr lang="en-US" sz="1600" b="1" dirty="0" err="1" smtClean="0"/>
            <a:t>Rigour</a:t>
          </a:r>
          <a:r>
            <a:rPr lang="en-US" sz="1600" b="1" dirty="0" smtClean="0"/>
            <a:t> and Integrity of Qualifications not to be Undermined</a:t>
          </a:r>
          <a:endParaRPr lang="en-US" sz="1600" b="1" dirty="0"/>
        </a:p>
      </dgm:t>
    </dgm:pt>
    <dgm:pt modelId="{76589D4F-D92B-4EA5-AD96-4C341F3A150B}" type="parTrans" cxnId="{1D9C3525-677E-4FBE-B9B4-08E2DA1F5478}">
      <dgm:prSet/>
      <dgm:spPr/>
      <dgm:t>
        <a:bodyPr/>
        <a:lstStyle/>
        <a:p>
          <a:endParaRPr lang="en-US"/>
        </a:p>
      </dgm:t>
    </dgm:pt>
    <dgm:pt modelId="{D1566E62-C0EA-490A-83B0-01252AAE87EA}" type="sibTrans" cxnId="{1D9C3525-677E-4FBE-B9B4-08E2DA1F5478}">
      <dgm:prSet/>
      <dgm:spPr/>
      <dgm:t>
        <a:bodyPr/>
        <a:lstStyle/>
        <a:p>
          <a:endParaRPr lang="en-US"/>
        </a:p>
      </dgm:t>
    </dgm:pt>
    <dgm:pt modelId="{8255EFD5-61B3-4551-85BA-EEB349E97BB6}">
      <dgm:prSet phldrT="[Text]" custT="1"/>
      <dgm:spPr/>
      <dgm:t>
        <a:bodyPr/>
        <a:lstStyle/>
        <a:p>
          <a:pPr rtl="0"/>
          <a:r>
            <a:rPr lang="en-US" sz="1600" b="1" dirty="0" smtClean="0"/>
            <a:t>Institutional Commitment and Cooperation is Key</a:t>
          </a:r>
          <a:endParaRPr lang="en-US" sz="1600" b="1" dirty="0"/>
        </a:p>
      </dgm:t>
    </dgm:pt>
    <dgm:pt modelId="{4DDAFFDC-84F0-4D5B-BF28-7EB7F5749C75}" type="parTrans" cxnId="{CF5E8D0A-7373-4D92-9D8D-DAF1F2701DA9}">
      <dgm:prSet/>
      <dgm:spPr/>
      <dgm:t>
        <a:bodyPr/>
        <a:lstStyle/>
        <a:p>
          <a:endParaRPr lang="en-US"/>
        </a:p>
      </dgm:t>
    </dgm:pt>
    <dgm:pt modelId="{353E4037-2603-49CF-B152-C16DF4D6B0CA}" type="sibTrans" cxnId="{CF5E8D0A-7373-4D92-9D8D-DAF1F2701DA9}">
      <dgm:prSet/>
      <dgm:spPr/>
      <dgm:t>
        <a:bodyPr/>
        <a:lstStyle/>
        <a:p>
          <a:endParaRPr lang="en-US"/>
        </a:p>
      </dgm:t>
    </dgm:pt>
    <dgm:pt modelId="{0A364BD5-7612-47F4-96C9-2C847BB78BE0}">
      <dgm:prSet phldrT="[Text]" custT="1"/>
      <dgm:spPr/>
      <dgm:t>
        <a:bodyPr/>
        <a:lstStyle/>
        <a:p>
          <a:pPr rtl="0"/>
          <a:r>
            <a:rPr lang="en-US" sz="1600" b="1" dirty="0" smtClean="0"/>
            <a:t>Subject to Rigorous Quality Assurance</a:t>
          </a:r>
          <a:endParaRPr lang="en-US" sz="1600" b="1" dirty="0"/>
        </a:p>
      </dgm:t>
    </dgm:pt>
    <dgm:pt modelId="{BD607CD9-2D73-4684-B6FF-0286E4FEBA6E}" type="parTrans" cxnId="{8C441A26-2AC3-4A81-B87A-9DD1B7321116}">
      <dgm:prSet/>
      <dgm:spPr/>
      <dgm:t>
        <a:bodyPr/>
        <a:lstStyle/>
        <a:p>
          <a:endParaRPr lang="en-US"/>
        </a:p>
      </dgm:t>
    </dgm:pt>
    <dgm:pt modelId="{94E54139-6CBE-492F-BA65-0C6D1B5DF399}" type="sibTrans" cxnId="{8C441A26-2AC3-4A81-B87A-9DD1B7321116}">
      <dgm:prSet/>
      <dgm:spPr/>
      <dgm:t>
        <a:bodyPr/>
        <a:lstStyle/>
        <a:p>
          <a:endParaRPr lang="en-US"/>
        </a:p>
      </dgm:t>
    </dgm:pt>
    <dgm:pt modelId="{6070A18A-C1CD-4082-98C1-6EEAF1C690D7}" type="pres">
      <dgm:prSet presAssocID="{5D9469E9-C1EF-4464-ABC1-AB80865BF019}" presName="Name0" presStyleCnt="0">
        <dgm:presLayoutVars>
          <dgm:dir/>
          <dgm:resizeHandles val="exact"/>
        </dgm:presLayoutVars>
      </dgm:prSet>
      <dgm:spPr/>
    </dgm:pt>
    <dgm:pt modelId="{DFBE3899-960A-43FC-9024-ECBDC5F7817E}" type="pres">
      <dgm:prSet presAssocID="{5D9469E9-C1EF-4464-ABC1-AB80865BF019}" presName="fgShape" presStyleLbl="fgShp" presStyleIdx="0" presStyleCnt="1"/>
      <dgm:spPr/>
    </dgm:pt>
    <dgm:pt modelId="{826AA96A-1369-43E8-9B07-4C1D033F49CF}" type="pres">
      <dgm:prSet presAssocID="{5D9469E9-C1EF-4464-ABC1-AB80865BF019}" presName="linComp" presStyleCnt="0"/>
      <dgm:spPr/>
    </dgm:pt>
    <dgm:pt modelId="{7C76CAFA-6ED0-461E-A2DA-DA3D1A3B4CBD}" type="pres">
      <dgm:prSet presAssocID="{18B2085C-60D0-4786-A0FF-3A9289B78315}" presName="compNode" presStyleCnt="0"/>
      <dgm:spPr/>
    </dgm:pt>
    <dgm:pt modelId="{55FD7469-3057-4BE4-8EDE-20572CEAD699}" type="pres">
      <dgm:prSet presAssocID="{18B2085C-60D0-4786-A0FF-3A9289B78315}" presName="bkgdShape" presStyleLbl="node1" presStyleIdx="0" presStyleCnt="8"/>
      <dgm:spPr/>
      <dgm:t>
        <a:bodyPr/>
        <a:lstStyle/>
        <a:p>
          <a:endParaRPr lang="en-US"/>
        </a:p>
      </dgm:t>
    </dgm:pt>
    <dgm:pt modelId="{AAF12F24-491B-4627-8DF2-D6CED2AE771A}" type="pres">
      <dgm:prSet presAssocID="{18B2085C-60D0-4786-A0FF-3A9289B78315}" presName="nodeTx" presStyleLbl="node1" presStyleIdx="0" presStyleCnt="8">
        <dgm:presLayoutVars>
          <dgm:bulletEnabled val="1"/>
        </dgm:presLayoutVars>
      </dgm:prSet>
      <dgm:spPr/>
      <dgm:t>
        <a:bodyPr/>
        <a:lstStyle/>
        <a:p>
          <a:endParaRPr lang="en-US"/>
        </a:p>
      </dgm:t>
    </dgm:pt>
    <dgm:pt modelId="{533FCA63-EAD1-4906-B8D9-7BC357BEDA17}" type="pres">
      <dgm:prSet presAssocID="{18B2085C-60D0-4786-A0FF-3A9289B78315}" presName="invisiNode" presStyleLbl="node1" presStyleIdx="0" presStyleCnt="8"/>
      <dgm:spPr/>
    </dgm:pt>
    <dgm:pt modelId="{B5287DCE-87B2-4197-A5EB-21F762E135E8}" type="pres">
      <dgm:prSet presAssocID="{18B2085C-60D0-4786-A0FF-3A9289B78315}" presName="imagNode" presStyleLbl="fgImgPlace1" presStyleIdx="0" presStyleCnt="8" custLinFactNeighborX="2605"/>
      <dgm:spPr>
        <a:blipFill rotWithShape="1">
          <a:blip xmlns:r="http://schemas.openxmlformats.org/officeDocument/2006/relationships" r:embed="rId1"/>
          <a:stretch>
            <a:fillRect/>
          </a:stretch>
        </a:blipFill>
      </dgm:spPr>
    </dgm:pt>
    <dgm:pt modelId="{8AFDC044-7286-4DA3-9D42-A87967DE2668}" type="pres">
      <dgm:prSet presAssocID="{38F316CB-00B0-4839-8B30-55792AB75B3D}" presName="sibTrans" presStyleLbl="sibTrans2D1" presStyleIdx="0" presStyleCnt="0"/>
      <dgm:spPr/>
      <dgm:t>
        <a:bodyPr/>
        <a:lstStyle/>
        <a:p>
          <a:endParaRPr lang="en-US"/>
        </a:p>
      </dgm:t>
    </dgm:pt>
    <dgm:pt modelId="{3BAB0483-1395-48A3-87AA-74E8A5D3C0B2}" type="pres">
      <dgm:prSet presAssocID="{39DF2C69-44DB-4853-AC42-33DD4191692C}" presName="compNode" presStyleCnt="0"/>
      <dgm:spPr/>
    </dgm:pt>
    <dgm:pt modelId="{DB521259-14DB-4049-86B8-10A11FAA8A2F}" type="pres">
      <dgm:prSet presAssocID="{39DF2C69-44DB-4853-AC42-33DD4191692C}" presName="bkgdShape" presStyleLbl="node1" presStyleIdx="1" presStyleCnt="8"/>
      <dgm:spPr/>
      <dgm:t>
        <a:bodyPr/>
        <a:lstStyle/>
        <a:p>
          <a:endParaRPr lang="en-US"/>
        </a:p>
      </dgm:t>
    </dgm:pt>
    <dgm:pt modelId="{97D98E23-FF56-4475-804B-84615D973521}" type="pres">
      <dgm:prSet presAssocID="{39DF2C69-44DB-4853-AC42-33DD4191692C}" presName="nodeTx" presStyleLbl="node1" presStyleIdx="1" presStyleCnt="8">
        <dgm:presLayoutVars>
          <dgm:bulletEnabled val="1"/>
        </dgm:presLayoutVars>
      </dgm:prSet>
      <dgm:spPr/>
      <dgm:t>
        <a:bodyPr/>
        <a:lstStyle/>
        <a:p>
          <a:endParaRPr lang="en-US"/>
        </a:p>
      </dgm:t>
    </dgm:pt>
    <dgm:pt modelId="{B1A31848-AFE1-48FE-A768-F3815F68B994}" type="pres">
      <dgm:prSet presAssocID="{39DF2C69-44DB-4853-AC42-33DD4191692C}" presName="invisiNode" presStyleLbl="node1" presStyleIdx="1" presStyleCnt="8"/>
      <dgm:spPr/>
    </dgm:pt>
    <dgm:pt modelId="{20104412-4E43-40B1-9D8A-CC8BDC3B8DDC}" type="pres">
      <dgm:prSet presAssocID="{39DF2C69-44DB-4853-AC42-33DD4191692C}" presName="imagNode" presStyleLbl="fgImgPlace1" presStyleIdx="1" presStyleCnt="8"/>
      <dgm:spPr>
        <a:blipFill rotWithShape="1">
          <a:blip xmlns:r="http://schemas.openxmlformats.org/officeDocument/2006/relationships" r:embed="rId2"/>
          <a:stretch>
            <a:fillRect/>
          </a:stretch>
        </a:blipFill>
      </dgm:spPr>
    </dgm:pt>
    <dgm:pt modelId="{5B1A53E1-A087-4911-9382-80A0AFF56839}" type="pres">
      <dgm:prSet presAssocID="{91832924-C41E-4F17-975F-D596BA94C7B3}" presName="sibTrans" presStyleLbl="sibTrans2D1" presStyleIdx="0" presStyleCnt="0"/>
      <dgm:spPr/>
      <dgm:t>
        <a:bodyPr/>
        <a:lstStyle/>
        <a:p>
          <a:endParaRPr lang="en-US"/>
        </a:p>
      </dgm:t>
    </dgm:pt>
    <dgm:pt modelId="{03215C9C-F27B-4A92-B0F8-3AE8FB50CB8D}" type="pres">
      <dgm:prSet presAssocID="{75357DAA-AC89-48F6-818B-EDA3BB651C6A}" presName="compNode" presStyleCnt="0"/>
      <dgm:spPr/>
    </dgm:pt>
    <dgm:pt modelId="{94E8C7CF-54FE-4202-AF41-B99F18786BC8}" type="pres">
      <dgm:prSet presAssocID="{75357DAA-AC89-48F6-818B-EDA3BB651C6A}" presName="bkgdShape" presStyleLbl="node1" presStyleIdx="2" presStyleCnt="8"/>
      <dgm:spPr/>
      <dgm:t>
        <a:bodyPr/>
        <a:lstStyle/>
        <a:p>
          <a:endParaRPr lang="en-US"/>
        </a:p>
      </dgm:t>
    </dgm:pt>
    <dgm:pt modelId="{00FE773C-0328-49C7-8DC3-D74A02788674}" type="pres">
      <dgm:prSet presAssocID="{75357DAA-AC89-48F6-818B-EDA3BB651C6A}" presName="nodeTx" presStyleLbl="node1" presStyleIdx="2" presStyleCnt="8">
        <dgm:presLayoutVars>
          <dgm:bulletEnabled val="1"/>
        </dgm:presLayoutVars>
      </dgm:prSet>
      <dgm:spPr/>
      <dgm:t>
        <a:bodyPr/>
        <a:lstStyle/>
        <a:p>
          <a:endParaRPr lang="en-US"/>
        </a:p>
      </dgm:t>
    </dgm:pt>
    <dgm:pt modelId="{E11060EA-0387-48E3-B7E0-81FE9C19F7B5}" type="pres">
      <dgm:prSet presAssocID="{75357DAA-AC89-48F6-818B-EDA3BB651C6A}" presName="invisiNode" presStyleLbl="node1" presStyleIdx="2" presStyleCnt="8"/>
      <dgm:spPr/>
    </dgm:pt>
    <dgm:pt modelId="{959810C2-0343-4C75-A4CB-09E0AEC7C35B}" type="pres">
      <dgm:prSet presAssocID="{75357DAA-AC89-48F6-818B-EDA3BB651C6A}" presName="imagNode" presStyleLbl="fgImgPlace1" presStyleIdx="2" presStyleCnt="8"/>
      <dgm:spPr>
        <a:blipFill rotWithShape="1">
          <a:blip xmlns:r="http://schemas.openxmlformats.org/officeDocument/2006/relationships" r:embed="rId3"/>
          <a:stretch>
            <a:fillRect/>
          </a:stretch>
        </a:blipFill>
      </dgm:spPr>
    </dgm:pt>
    <dgm:pt modelId="{47D4156D-4860-4AB5-B7C2-41A00E0B09D9}" type="pres">
      <dgm:prSet presAssocID="{89B8251D-E080-42A6-9703-D84E36D942E2}" presName="sibTrans" presStyleLbl="sibTrans2D1" presStyleIdx="0" presStyleCnt="0"/>
      <dgm:spPr/>
      <dgm:t>
        <a:bodyPr/>
        <a:lstStyle/>
        <a:p>
          <a:endParaRPr lang="en-US"/>
        </a:p>
      </dgm:t>
    </dgm:pt>
    <dgm:pt modelId="{9EE312EB-97AB-4C71-85C0-944E71A23370}" type="pres">
      <dgm:prSet presAssocID="{01B59D1A-0A8D-402D-9DEF-95189F8495A6}" presName="compNode" presStyleCnt="0"/>
      <dgm:spPr/>
    </dgm:pt>
    <dgm:pt modelId="{E6A5F294-FA71-46AB-925F-03745EA7625C}" type="pres">
      <dgm:prSet presAssocID="{01B59D1A-0A8D-402D-9DEF-95189F8495A6}" presName="bkgdShape" presStyleLbl="node1" presStyleIdx="3" presStyleCnt="8"/>
      <dgm:spPr/>
      <dgm:t>
        <a:bodyPr/>
        <a:lstStyle/>
        <a:p>
          <a:endParaRPr lang="en-US"/>
        </a:p>
      </dgm:t>
    </dgm:pt>
    <dgm:pt modelId="{920D5330-9182-48E9-B6D7-39E990F7EFCB}" type="pres">
      <dgm:prSet presAssocID="{01B59D1A-0A8D-402D-9DEF-95189F8495A6}" presName="nodeTx" presStyleLbl="node1" presStyleIdx="3" presStyleCnt="8">
        <dgm:presLayoutVars>
          <dgm:bulletEnabled val="1"/>
        </dgm:presLayoutVars>
      </dgm:prSet>
      <dgm:spPr/>
      <dgm:t>
        <a:bodyPr/>
        <a:lstStyle/>
        <a:p>
          <a:endParaRPr lang="en-US"/>
        </a:p>
      </dgm:t>
    </dgm:pt>
    <dgm:pt modelId="{D7FF48C6-C9EF-4E3A-BA79-887A39A4612C}" type="pres">
      <dgm:prSet presAssocID="{01B59D1A-0A8D-402D-9DEF-95189F8495A6}" presName="invisiNode" presStyleLbl="node1" presStyleIdx="3" presStyleCnt="8"/>
      <dgm:spPr/>
    </dgm:pt>
    <dgm:pt modelId="{239DBA5E-360A-4926-B62C-16166968E5CD}" type="pres">
      <dgm:prSet presAssocID="{01B59D1A-0A8D-402D-9DEF-95189F8495A6}" presName="imagNode" presStyleLbl="fgImgPlace1" presStyleIdx="3" presStyleCnt="8"/>
      <dgm:spPr>
        <a:blipFill rotWithShape="1">
          <a:blip xmlns:r="http://schemas.openxmlformats.org/officeDocument/2006/relationships" r:embed="rId4"/>
          <a:stretch>
            <a:fillRect/>
          </a:stretch>
        </a:blipFill>
      </dgm:spPr>
    </dgm:pt>
    <dgm:pt modelId="{D72687E2-E606-4EE7-9747-6CE9D6588502}" type="pres">
      <dgm:prSet presAssocID="{5464AD40-47AF-4925-81BE-BF29A83C6BB8}" presName="sibTrans" presStyleLbl="sibTrans2D1" presStyleIdx="0" presStyleCnt="0"/>
      <dgm:spPr/>
      <dgm:t>
        <a:bodyPr/>
        <a:lstStyle/>
        <a:p>
          <a:endParaRPr lang="en-US"/>
        </a:p>
      </dgm:t>
    </dgm:pt>
    <dgm:pt modelId="{D311B484-1F54-4EF3-BD5F-10C8220394BB}" type="pres">
      <dgm:prSet presAssocID="{77CEFFC1-B7AE-420C-9A0F-609F7B4B0046}" presName="compNode" presStyleCnt="0"/>
      <dgm:spPr/>
    </dgm:pt>
    <dgm:pt modelId="{7D34DD81-C5B4-41ED-9A46-233869F6DA0F}" type="pres">
      <dgm:prSet presAssocID="{77CEFFC1-B7AE-420C-9A0F-609F7B4B0046}" presName="bkgdShape" presStyleLbl="node1" presStyleIdx="4" presStyleCnt="8"/>
      <dgm:spPr/>
      <dgm:t>
        <a:bodyPr/>
        <a:lstStyle/>
        <a:p>
          <a:endParaRPr lang="en-US"/>
        </a:p>
      </dgm:t>
    </dgm:pt>
    <dgm:pt modelId="{29A887C4-C1D3-4540-9C2F-61A77063C7F4}" type="pres">
      <dgm:prSet presAssocID="{77CEFFC1-B7AE-420C-9A0F-609F7B4B0046}" presName="nodeTx" presStyleLbl="node1" presStyleIdx="4" presStyleCnt="8">
        <dgm:presLayoutVars>
          <dgm:bulletEnabled val="1"/>
        </dgm:presLayoutVars>
      </dgm:prSet>
      <dgm:spPr/>
      <dgm:t>
        <a:bodyPr/>
        <a:lstStyle/>
        <a:p>
          <a:endParaRPr lang="en-US"/>
        </a:p>
      </dgm:t>
    </dgm:pt>
    <dgm:pt modelId="{B89F192A-CA96-4ECF-84A3-EC3E61EEB69F}" type="pres">
      <dgm:prSet presAssocID="{77CEFFC1-B7AE-420C-9A0F-609F7B4B0046}" presName="invisiNode" presStyleLbl="node1" presStyleIdx="4" presStyleCnt="8"/>
      <dgm:spPr/>
    </dgm:pt>
    <dgm:pt modelId="{6DC28B75-1798-4464-909D-75F44E9C2FCC}" type="pres">
      <dgm:prSet presAssocID="{77CEFFC1-B7AE-420C-9A0F-609F7B4B0046}" presName="imagNode" presStyleLbl="fgImgPlace1" presStyleIdx="4" presStyleCnt="8"/>
      <dgm:spPr>
        <a:blipFill rotWithShape="1">
          <a:blip xmlns:r="http://schemas.openxmlformats.org/officeDocument/2006/relationships" r:embed="rId5"/>
          <a:stretch>
            <a:fillRect/>
          </a:stretch>
        </a:blipFill>
      </dgm:spPr>
    </dgm:pt>
    <dgm:pt modelId="{B0D95858-4A2E-4A33-A3B6-8677F9C43C90}" type="pres">
      <dgm:prSet presAssocID="{CA3FAA66-8603-44F5-B132-20B0E1A9FE1E}" presName="sibTrans" presStyleLbl="sibTrans2D1" presStyleIdx="0" presStyleCnt="0"/>
      <dgm:spPr/>
      <dgm:t>
        <a:bodyPr/>
        <a:lstStyle/>
        <a:p>
          <a:endParaRPr lang="en-US"/>
        </a:p>
      </dgm:t>
    </dgm:pt>
    <dgm:pt modelId="{1839D8C4-9A6D-48E8-A784-8B3D4053CC6F}" type="pres">
      <dgm:prSet presAssocID="{BB0FECD9-61AD-40D4-96D6-6239884B628A}" presName="compNode" presStyleCnt="0"/>
      <dgm:spPr/>
    </dgm:pt>
    <dgm:pt modelId="{0E7DE77F-3E94-498C-8421-16E1528D291B}" type="pres">
      <dgm:prSet presAssocID="{BB0FECD9-61AD-40D4-96D6-6239884B628A}" presName="bkgdShape" presStyleLbl="node1" presStyleIdx="5" presStyleCnt="8"/>
      <dgm:spPr/>
      <dgm:t>
        <a:bodyPr/>
        <a:lstStyle/>
        <a:p>
          <a:endParaRPr lang="en-US"/>
        </a:p>
      </dgm:t>
    </dgm:pt>
    <dgm:pt modelId="{E9CCF017-94E0-4A35-84B5-B829CDCE3418}" type="pres">
      <dgm:prSet presAssocID="{BB0FECD9-61AD-40D4-96D6-6239884B628A}" presName="nodeTx" presStyleLbl="node1" presStyleIdx="5" presStyleCnt="8">
        <dgm:presLayoutVars>
          <dgm:bulletEnabled val="1"/>
        </dgm:presLayoutVars>
      </dgm:prSet>
      <dgm:spPr/>
      <dgm:t>
        <a:bodyPr/>
        <a:lstStyle/>
        <a:p>
          <a:endParaRPr lang="en-US"/>
        </a:p>
      </dgm:t>
    </dgm:pt>
    <dgm:pt modelId="{26651087-12C0-4BBC-8BC9-B2A432B1FCEB}" type="pres">
      <dgm:prSet presAssocID="{BB0FECD9-61AD-40D4-96D6-6239884B628A}" presName="invisiNode" presStyleLbl="node1" presStyleIdx="5" presStyleCnt="8"/>
      <dgm:spPr/>
    </dgm:pt>
    <dgm:pt modelId="{0D179C5C-A7F6-468D-90E1-74F4646DC9D8}" type="pres">
      <dgm:prSet presAssocID="{BB0FECD9-61AD-40D4-96D6-6239884B628A}" presName="imagNode" presStyleLbl="fgImgPlace1" presStyleIdx="5" presStyleCnt="8"/>
      <dgm:spPr>
        <a:blipFill rotWithShape="1">
          <a:blip xmlns:r="http://schemas.openxmlformats.org/officeDocument/2006/relationships" r:embed="rId6"/>
          <a:stretch>
            <a:fillRect/>
          </a:stretch>
        </a:blipFill>
      </dgm:spPr>
    </dgm:pt>
    <dgm:pt modelId="{7FE9D0A5-4FF0-4DBC-BB11-F36FBFF66119}" type="pres">
      <dgm:prSet presAssocID="{D1566E62-C0EA-490A-83B0-01252AAE87EA}" presName="sibTrans" presStyleLbl="sibTrans2D1" presStyleIdx="0" presStyleCnt="0"/>
      <dgm:spPr/>
      <dgm:t>
        <a:bodyPr/>
        <a:lstStyle/>
        <a:p>
          <a:endParaRPr lang="en-US"/>
        </a:p>
      </dgm:t>
    </dgm:pt>
    <dgm:pt modelId="{FD9BACAD-8C89-43F5-98F5-3EAC85DD6619}" type="pres">
      <dgm:prSet presAssocID="{8255EFD5-61B3-4551-85BA-EEB349E97BB6}" presName="compNode" presStyleCnt="0"/>
      <dgm:spPr/>
    </dgm:pt>
    <dgm:pt modelId="{2357988C-868E-4B4D-AD50-B9D8BBA99DF5}" type="pres">
      <dgm:prSet presAssocID="{8255EFD5-61B3-4551-85BA-EEB349E97BB6}" presName="bkgdShape" presStyleLbl="node1" presStyleIdx="6" presStyleCnt="8"/>
      <dgm:spPr/>
      <dgm:t>
        <a:bodyPr/>
        <a:lstStyle/>
        <a:p>
          <a:endParaRPr lang="en-US"/>
        </a:p>
      </dgm:t>
    </dgm:pt>
    <dgm:pt modelId="{6FF24032-1980-4858-BF13-7179D9AAC795}" type="pres">
      <dgm:prSet presAssocID="{8255EFD5-61B3-4551-85BA-EEB349E97BB6}" presName="nodeTx" presStyleLbl="node1" presStyleIdx="6" presStyleCnt="8">
        <dgm:presLayoutVars>
          <dgm:bulletEnabled val="1"/>
        </dgm:presLayoutVars>
      </dgm:prSet>
      <dgm:spPr/>
      <dgm:t>
        <a:bodyPr/>
        <a:lstStyle/>
        <a:p>
          <a:endParaRPr lang="en-US"/>
        </a:p>
      </dgm:t>
    </dgm:pt>
    <dgm:pt modelId="{234F166B-CFCE-488D-9E6E-4F530BCBDE40}" type="pres">
      <dgm:prSet presAssocID="{8255EFD5-61B3-4551-85BA-EEB349E97BB6}" presName="invisiNode" presStyleLbl="node1" presStyleIdx="6" presStyleCnt="8"/>
      <dgm:spPr/>
    </dgm:pt>
    <dgm:pt modelId="{CF392201-D51C-432C-A9F3-20DB900015C0}" type="pres">
      <dgm:prSet presAssocID="{8255EFD5-61B3-4551-85BA-EEB349E97BB6}" presName="imagNode" presStyleLbl="fgImgPlace1" presStyleIdx="6" presStyleCnt="8"/>
      <dgm:spPr>
        <a:blipFill rotWithShape="1">
          <a:blip xmlns:r="http://schemas.openxmlformats.org/officeDocument/2006/relationships" r:embed="rId7"/>
          <a:stretch>
            <a:fillRect/>
          </a:stretch>
        </a:blipFill>
      </dgm:spPr>
    </dgm:pt>
    <dgm:pt modelId="{9A8291CC-5656-4655-ABEF-7D7439E8DBA4}" type="pres">
      <dgm:prSet presAssocID="{353E4037-2603-49CF-B152-C16DF4D6B0CA}" presName="sibTrans" presStyleLbl="sibTrans2D1" presStyleIdx="0" presStyleCnt="0"/>
      <dgm:spPr/>
      <dgm:t>
        <a:bodyPr/>
        <a:lstStyle/>
        <a:p>
          <a:endParaRPr lang="en-US"/>
        </a:p>
      </dgm:t>
    </dgm:pt>
    <dgm:pt modelId="{CA17B1B2-2974-4266-9765-1125FE876005}" type="pres">
      <dgm:prSet presAssocID="{0A364BD5-7612-47F4-96C9-2C847BB78BE0}" presName="compNode" presStyleCnt="0"/>
      <dgm:spPr/>
    </dgm:pt>
    <dgm:pt modelId="{D6153FF9-A478-4BA9-9563-0960CEB4A726}" type="pres">
      <dgm:prSet presAssocID="{0A364BD5-7612-47F4-96C9-2C847BB78BE0}" presName="bkgdShape" presStyleLbl="node1" presStyleIdx="7" presStyleCnt="8"/>
      <dgm:spPr/>
      <dgm:t>
        <a:bodyPr/>
        <a:lstStyle/>
        <a:p>
          <a:endParaRPr lang="en-US"/>
        </a:p>
      </dgm:t>
    </dgm:pt>
    <dgm:pt modelId="{34A984B2-44E3-46D0-AD66-2ECF2352B6C7}" type="pres">
      <dgm:prSet presAssocID="{0A364BD5-7612-47F4-96C9-2C847BB78BE0}" presName="nodeTx" presStyleLbl="node1" presStyleIdx="7" presStyleCnt="8">
        <dgm:presLayoutVars>
          <dgm:bulletEnabled val="1"/>
        </dgm:presLayoutVars>
      </dgm:prSet>
      <dgm:spPr/>
      <dgm:t>
        <a:bodyPr/>
        <a:lstStyle/>
        <a:p>
          <a:endParaRPr lang="en-US"/>
        </a:p>
      </dgm:t>
    </dgm:pt>
    <dgm:pt modelId="{374F20AE-1722-4B91-9071-FEB559460373}" type="pres">
      <dgm:prSet presAssocID="{0A364BD5-7612-47F4-96C9-2C847BB78BE0}" presName="invisiNode" presStyleLbl="node1" presStyleIdx="7" presStyleCnt="8"/>
      <dgm:spPr/>
    </dgm:pt>
    <dgm:pt modelId="{DBB88372-8F76-44CE-8F1B-3798902D2A84}" type="pres">
      <dgm:prSet presAssocID="{0A364BD5-7612-47F4-96C9-2C847BB78BE0}" presName="imagNode" presStyleLbl="fgImgPlace1" presStyleIdx="7" presStyleCnt="8"/>
      <dgm:spPr>
        <a:blipFill rotWithShape="1">
          <a:blip xmlns:r="http://schemas.openxmlformats.org/officeDocument/2006/relationships" r:embed="rId8"/>
          <a:stretch>
            <a:fillRect/>
          </a:stretch>
        </a:blipFill>
      </dgm:spPr>
    </dgm:pt>
  </dgm:ptLst>
  <dgm:cxnLst>
    <dgm:cxn modelId="{BB7BED03-B362-4BCE-B6F9-2353FACD4E8A}" type="presOf" srcId="{D1566E62-C0EA-490A-83B0-01252AAE87EA}" destId="{7FE9D0A5-4FF0-4DBC-BB11-F36FBFF66119}" srcOrd="0" destOrd="0" presId="urn:microsoft.com/office/officeart/2005/8/layout/hList7"/>
    <dgm:cxn modelId="{00805024-78DB-4067-8A75-77E7D8D28EDA}" srcId="{5D9469E9-C1EF-4464-ABC1-AB80865BF019}" destId="{18B2085C-60D0-4786-A0FF-3A9289B78315}" srcOrd="0" destOrd="0" parTransId="{4C79AE0A-8092-46C4-BFFD-1DCCCA5FB0B3}" sibTransId="{38F316CB-00B0-4839-8B30-55792AB75B3D}"/>
    <dgm:cxn modelId="{01390B88-2246-4456-A8E2-CABCB4846AFE}" type="presOf" srcId="{77CEFFC1-B7AE-420C-9A0F-609F7B4B0046}" destId="{29A887C4-C1D3-4540-9C2F-61A77063C7F4}" srcOrd="1" destOrd="0" presId="urn:microsoft.com/office/officeart/2005/8/layout/hList7"/>
    <dgm:cxn modelId="{2E56869C-BCBE-4A7B-A0CF-4183D1D5EDA8}" type="presOf" srcId="{0A364BD5-7612-47F4-96C9-2C847BB78BE0}" destId="{D6153FF9-A478-4BA9-9563-0960CEB4A726}" srcOrd="0" destOrd="0" presId="urn:microsoft.com/office/officeart/2005/8/layout/hList7"/>
    <dgm:cxn modelId="{2CE0E5DA-E652-4D1C-ABE8-822CB5FE8F31}" srcId="{5D9469E9-C1EF-4464-ABC1-AB80865BF019}" destId="{75357DAA-AC89-48F6-818B-EDA3BB651C6A}" srcOrd="2" destOrd="0" parTransId="{1562F63E-C28B-487E-B310-6611BD7D77CF}" sibTransId="{89B8251D-E080-42A6-9703-D84E36D942E2}"/>
    <dgm:cxn modelId="{1D9C3525-677E-4FBE-B9B4-08E2DA1F5478}" srcId="{5D9469E9-C1EF-4464-ABC1-AB80865BF019}" destId="{BB0FECD9-61AD-40D4-96D6-6239884B628A}" srcOrd="5" destOrd="0" parTransId="{76589D4F-D92B-4EA5-AD96-4C341F3A150B}" sibTransId="{D1566E62-C0EA-490A-83B0-01252AAE87EA}"/>
    <dgm:cxn modelId="{8C441A26-2AC3-4A81-B87A-9DD1B7321116}" srcId="{5D9469E9-C1EF-4464-ABC1-AB80865BF019}" destId="{0A364BD5-7612-47F4-96C9-2C847BB78BE0}" srcOrd="7" destOrd="0" parTransId="{BD607CD9-2D73-4684-B6FF-0286E4FEBA6E}" sibTransId="{94E54139-6CBE-492F-BA65-0C6D1B5DF399}"/>
    <dgm:cxn modelId="{C5948756-5541-4AA8-A37D-04A7989AE5A8}" type="presOf" srcId="{39DF2C69-44DB-4853-AC42-33DD4191692C}" destId="{DB521259-14DB-4049-86B8-10A11FAA8A2F}" srcOrd="0" destOrd="0" presId="urn:microsoft.com/office/officeart/2005/8/layout/hList7"/>
    <dgm:cxn modelId="{B2A4B9DD-5988-4CB2-A980-2F19B2BF6ED7}" type="presOf" srcId="{89B8251D-E080-42A6-9703-D84E36D942E2}" destId="{47D4156D-4860-4AB5-B7C2-41A00E0B09D9}" srcOrd="0" destOrd="0" presId="urn:microsoft.com/office/officeart/2005/8/layout/hList7"/>
    <dgm:cxn modelId="{5BA03AF8-BAE4-4DC4-91EA-9FE68641C6AE}" type="presOf" srcId="{0A364BD5-7612-47F4-96C9-2C847BB78BE0}" destId="{34A984B2-44E3-46D0-AD66-2ECF2352B6C7}" srcOrd="1" destOrd="0" presId="urn:microsoft.com/office/officeart/2005/8/layout/hList7"/>
    <dgm:cxn modelId="{3E0B392F-E98C-453C-BC91-CB2B2E3FF838}" srcId="{5D9469E9-C1EF-4464-ABC1-AB80865BF019}" destId="{01B59D1A-0A8D-402D-9DEF-95189F8495A6}" srcOrd="3" destOrd="0" parTransId="{F405752F-68AB-4604-B91B-1675263D1018}" sibTransId="{5464AD40-47AF-4925-81BE-BF29A83C6BB8}"/>
    <dgm:cxn modelId="{CF5E8D0A-7373-4D92-9D8D-DAF1F2701DA9}" srcId="{5D9469E9-C1EF-4464-ABC1-AB80865BF019}" destId="{8255EFD5-61B3-4551-85BA-EEB349E97BB6}" srcOrd="6" destOrd="0" parTransId="{4DDAFFDC-84F0-4D5B-BF28-7EB7F5749C75}" sibTransId="{353E4037-2603-49CF-B152-C16DF4D6B0CA}"/>
    <dgm:cxn modelId="{012E68AB-3EC7-4AAB-9254-75E6EE75075A}" type="presOf" srcId="{39DF2C69-44DB-4853-AC42-33DD4191692C}" destId="{97D98E23-FF56-4475-804B-84615D973521}" srcOrd="1" destOrd="0" presId="urn:microsoft.com/office/officeart/2005/8/layout/hList7"/>
    <dgm:cxn modelId="{F3546469-EC83-4F29-918D-F80DE0AAF249}" type="presOf" srcId="{CA3FAA66-8603-44F5-B132-20B0E1A9FE1E}" destId="{B0D95858-4A2E-4A33-A3B6-8677F9C43C90}" srcOrd="0" destOrd="0" presId="urn:microsoft.com/office/officeart/2005/8/layout/hList7"/>
    <dgm:cxn modelId="{EEF23C65-61FA-48B2-897F-34CB85E3CD59}" type="presOf" srcId="{8255EFD5-61B3-4551-85BA-EEB349E97BB6}" destId="{6FF24032-1980-4858-BF13-7179D9AAC795}" srcOrd="1" destOrd="0" presId="urn:microsoft.com/office/officeart/2005/8/layout/hList7"/>
    <dgm:cxn modelId="{C6654CF9-7945-4BBC-AD0D-D377E09D8BE0}" type="presOf" srcId="{5464AD40-47AF-4925-81BE-BF29A83C6BB8}" destId="{D72687E2-E606-4EE7-9747-6CE9D6588502}" srcOrd="0" destOrd="0" presId="urn:microsoft.com/office/officeart/2005/8/layout/hList7"/>
    <dgm:cxn modelId="{F25334BD-3101-475A-8DD8-4BAE94737747}" type="presOf" srcId="{75357DAA-AC89-48F6-818B-EDA3BB651C6A}" destId="{00FE773C-0328-49C7-8DC3-D74A02788674}" srcOrd="1" destOrd="0" presId="urn:microsoft.com/office/officeart/2005/8/layout/hList7"/>
    <dgm:cxn modelId="{7D778B44-3977-4C65-887E-E5872F83CB94}" srcId="{5D9469E9-C1EF-4464-ABC1-AB80865BF019}" destId="{77CEFFC1-B7AE-420C-9A0F-609F7B4B0046}" srcOrd="4" destOrd="0" parTransId="{BAD3824A-D49B-41AC-B668-C7B64C18D797}" sibTransId="{CA3FAA66-8603-44F5-B132-20B0E1A9FE1E}"/>
    <dgm:cxn modelId="{C269BD80-4B54-4499-8BB4-51E3D62537EB}" type="presOf" srcId="{75357DAA-AC89-48F6-818B-EDA3BB651C6A}" destId="{94E8C7CF-54FE-4202-AF41-B99F18786BC8}" srcOrd="0" destOrd="0" presId="urn:microsoft.com/office/officeart/2005/8/layout/hList7"/>
    <dgm:cxn modelId="{34282A79-6EEF-4981-82FC-EA3631BC659F}" type="presOf" srcId="{8255EFD5-61B3-4551-85BA-EEB349E97BB6}" destId="{2357988C-868E-4B4D-AD50-B9D8BBA99DF5}" srcOrd="0" destOrd="0" presId="urn:microsoft.com/office/officeart/2005/8/layout/hList7"/>
    <dgm:cxn modelId="{BFD400E2-F8BD-4251-B365-90899C9B573F}" srcId="{5D9469E9-C1EF-4464-ABC1-AB80865BF019}" destId="{39DF2C69-44DB-4853-AC42-33DD4191692C}" srcOrd="1" destOrd="0" parTransId="{8FBD4887-A6A7-4D77-84EE-A6C46A6E015A}" sibTransId="{91832924-C41E-4F17-975F-D596BA94C7B3}"/>
    <dgm:cxn modelId="{60BE1DBA-79AF-40D7-BB39-E799F805BE0A}" type="presOf" srcId="{18B2085C-60D0-4786-A0FF-3A9289B78315}" destId="{55FD7469-3057-4BE4-8EDE-20572CEAD699}" srcOrd="0" destOrd="0" presId="urn:microsoft.com/office/officeart/2005/8/layout/hList7"/>
    <dgm:cxn modelId="{F1A6E630-C7DB-41C9-8321-1DAA95B04B82}" type="presOf" srcId="{353E4037-2603-49CF-B152-C16DF4D6B0CA}" destId="{9A8291CC-5656-4655-ABEF-7D7439E8DBA4}" srcOrd="0" destOrd="0" presId="urn:microsoft.com/office/officeart/2005/8/layout/hList7"/>
    <dgm:cxn modelId="{6BCEDD6C-AE20-4876-8AD8-98022084B623}" type="presOf" srcId="{01B59D1A-0A8D-402D-9DEF-95189F8495A6}" destId="{920D5330-9182-48E9-B6D7-39E990F7EFCB}" srcOrd="1" destOrd="0" presId="urn:microsoft.com/office/officeart/2005/8/layout/hList7"/>
    <dgm:cxn modelId="{7667CFC4-E117-4BDC-BB92-C46DF7192B6F}" type="presOf" srcId="{91832924-C41E-4F17-975F-D596BA94C7B3}" destId="{5B1A53E1-A087-4911-9382-80A0AFF56839}" srcOrd="0" destOrd="0" presId="urn:microsoft.com/office/officeart/2005/8/layout/hList7"/>
    <dgm:cxn modelId="{F8479424-1374-4667-9D18-A8623B4081B2}" type="presOf" srcId="{18B2085C-60D0-4786-A0FF-3A9289B78315}" destId="{AAF12F24-491B-4627-8DF2-D6CED2AE771A}" srcOrd="1" destOrd="0" presId="urn:microsoft.com/office/officeart/2005/8/layout/hList7"/>
    <dgm:cxn modelId="{46E2D854-C60C-43F1-82B1-8F0385538ABE}" type="presOf" srcId="{01B59D1A-0A8D-402D-9DEF-95189F8495A6}" destId="{E6A5F294-FA71-46AB-925F-03745EA7625C}" srcOrd="0" destOrd="0" presId="urn:microsoft.com/office/officeart/2005/8/layout/hList7"/>
    <dgm:cxn modelId="{E7D9A56F-2AD8-4051-B110-9B5D95ED747E}" type="presOf" srcId="{77CEFFC1-B7AE-420C-9A0F-609F7B4B0046}" destId="{7D34DD81-C5B4-41ED-9A46-233869F6DA0F}" srcOrd="0" destOrd="0" presId="urn:microsoft.com/office/officeart/2005/8/layout/hList7"/>
    <dgm:cxn modelId="{2ABA89BC-A0B0-455C-8D67-A7FD92C3463E}" type="presOf" srcId="{BB0FECD9-61AD-40D4-96D6-6239884B628A}" destId="{E9CCF017-94E0-4A35-84B5-B829CDCE3418}" srcOrd="1" destOrd="0" presId="urn:microsoft.com/office/officeart/2005/8/layout/hList7"/>
    <dgm:cxn modelId="{69908430-9746-41BC-A0DB-98D94A94637F}" type="presOf" srcId="{38F316CB-00B0-4839-8B30-55792AB75B3D}" destId="{8AFDC044-7286-4DA3-9D42-A87967DE2668}" srcOrd="0" destOrd="0" presId="urn:microsoft.com/office/officeart/2005/8/layout/hList7"/>
    <dgm:cxn modelId="{86C89CD1-09B1-42BB-9FA1-26D5C89C69E6}" type="presOf" srcId="{5D9469E9-C1EF-4464-ABC1-AB80865BF019}" destId="{6070A18A-C1CD-4082-98C1-6EEAF1C690D7}" srcOrd="0" destOrd="0" presId="urn:microsoft.com/office/officeart/2005/8/layout/hList7"/>
    <dgm:cxn modelId="{830C7EE2-77AA-43B2-A29D-3B3E5C8B112E}" type="presOf" srcId="{BB0FECD9-61AD-40D4-96D6-6239884B628A}" destId="{0E7DE77F-3E94-498C-8421-16E1528D291B}" srcOrd="0" destOrd="0" presId="urn:microsoft.com/office/officeart/2005/8/layout/hList7"/>
    <dgm:cxn modelId="{0BA49553-B8E2-4BBA-BB66-EBCACF3A974F}" type="presParOf" srcId="{6070A18A-C1CD-4082-98C1-6EEAF1C690D7}" destId="{DFBE3899-960A-43FC-9024-ECBDC5F7817E}" srcOrd="0" destOrd="0" presId="urn:microsoft.com/office/officeart/2005/8/layout/hList7"/>
    <dgm:cxn modelId="{FF783C66-2AB7-42BC-93AD-D3E3722266CB}" type="presParOf" srcId="{6070A18A-C1CD-4082-98C1-6EEAF1C690D7}" destId="{826AA96A-1369-43E8-9B07-4C1D033F49CF}" srcOrd="1" destOrd="0" presId="urn:microsoft.com/office/officeart/2005/8/layout/hList7"/>
    <dgm:cxn modelId="{B92C7939-7F22-41A8-B27D-47937E4AA122}" type="presParOf" srcId="{826AA96A-1369-43E8-9B07-4C1D033F49CF}" destId="{7C76CAFA-6ED0-461E-A2DA-DA3D1A3B4CBD}" srcOrd="0" destOrd="0" presId="urn:microsoft.com/office/officeart/2005/8/layout/hList7"/>
    <dgm:cxn modelId="{AD90FABE-1A1C-4F02-8578-6705714723F4}" type="presParOf" srcId="{7C76CAFA-6ED0-461E-A2DA-DA3D1A3B4CBD}" destId="{55FD7469-3057-4BE4-8EDE-20572CEAD699}" srcOrd="0" destOrd="0" presId="urn:microsoft.com/office/officeart/2005/8/layout/hList7"/>
    <dgm:cxn modelId="{66BABF93-456E-4547-9C4A-0CA49D417350}" type="presParOf" srcId="{7C76CAFA-6ED0-461E-A2DA-DA3D1A3B4CBD}" destId="{AAF12F24-491B-4627-8DF2-D6CED2AE771A}" srcOrd="1" destOrd="0" presId="urn:microsoft.com/office/officeart/2005/8/layout/hList7"/>
    <dgm:cxn modelId="{74A36A3A-ACA6-4787-891A-702F1E39A29F}" type="presParOf" srcId="{7C76CAFA-6ED0-461E-A2DA-DA3D1A3B4CBD}" destId="{533FCA63-EAD1-4906-B8D9-7BC357BEDA17}" srcOrd="2" destOrd="0" presId="urn:microsoft.com/office/officeart/2005/8/layout/hList7"/>
    <dgm:cxn modelId="{F2764EFE-2CC5-4F63-999B-D7F69E51F52B}" type="presParOf" srcId="{7C76CAFA-6ED0-461E-A2DA-DA3D1A3B4CBD}" destId="{B5287DCE-87B2-4197-A5EB-21F762E135E8}" srcOrd="3" destOrd="0" presId="urn:microsoft.com/office/officeart/2005/8/layout/hList7"/>
    <dgm:cxn modelId="{78D16FB1-3B30-4DBB-979B-0B0554606626}" type="presParOf" srcId="{826AA96A-1369-43E8-9B07-4C1D033F49CF}" destId="{8AFDC044-7286-4DA3-9D42-A87967DE2668}" srcOrd="1" destOrd="0" presId="urn:microsoft.com/office/officeart/2005/8/layout/hList7"/>
    <dgm:cxn modelId="{CDF81C15-0613-4083-9F5A-CF616CEB467C}" type="presParOf" srcId="{826AA96A-1369-43E8-9B07-4C1D033F49CF}" destId="{3BAB0483-1395-48A3-87AA-74E8A5D3C0B2}" srcOrd="2" destOrd="0" presId="urn:microsoft.com/office/officeart/2005/8/layout/hList7"/>
    <dgm:cxn modelId="{E1718A22-4842-4357-89FF-CDDA6FBACE0A}" type="presParOf" srcId="{3BAB0483-1395-48A3-87AA-74E8A5D3C0B2}" destId="{DB521259-14DB-4049-86B8-10A11FAA8A2F}" srcOrd="0" destOrd="0" presId="urn:microsoft.com/office/officeart/2005/8/layout/hList7"/>
    <dgm:cxn modelId="{6AF60E6D-77DF-471F-841D-A782FFEB5340}" type="presParOf" srcId="{3BAB0483-1395-48A3-87AA-74E8A5D3C0B2}" destId="{97D98E23-FF56-4475-804B-84615D973521}" srcOrd="1" destOrd="0" presId="urn:microsoft.com/office/officeart/2005/8/layout/hList7"/>
    <dgm:cxn modelId="{81637683-B865-48FD-B3D3-84D7B9575C3F}" type="presParOf" srcId="{3BAB0483-1395-48A3-87AA-74E8A5D3C0B2}" destId="{B1A31848-AFE1-48FE-A768-F3815F68B994}" srcOrd="2" destOrd="0" presId="urn:microsoft.com/office/officeart/2005/8/layout/hList7"/>
    <dgm:cxn modelId="{F8F0898C-7E24-4510-B29C-89559E52D508}" type="presParOf" srcId="{3BAB0483-1395-48A3-87AA-74E8A5D3C0B2}" destId="{20104412-4E43-40B1-9D8A-CC8BDC3B8DDC}" srcOrd="3" destOrd="0" presId="urn:microsoft.com/office/officeart/2005/8/layout/hList7"/>
    <dgm:cxn modelId="{F526A228-7FCC-4FA2-BD3D-3A44CB56F1B2}" type="presParOf" srcId="{826AA96A-1369-43E8-9B07-4C1D033F49CF}" destId="{5B1A53E1-A087-4911-9382-80A0AFF56839}" srcOrd="3" destOrd="0" presId="urn:microsoft.com/office/officeart/2005/8/layout/hList7"/>
    <dgm:cxn modelId="{EE2BA5F5-9795-463B-83D7-FF95D74BA8CB}" type="presParOf" srcId="{826AA96A-1369-43E8-9B07-4C1D033F49CF}" destId="{03215C9C-F27B-4A92-B0F8-3AE8FB50CB8D}" srcOrd="4" destOrd="0" presId="urn:microsoft.com/office/officeart/2005/8/layout/hList7"/>
    <dgm:cxn modelId="{090E0344-7A43-4358-B31E-12FD9B0E2DB8}" type="presParOf" srcId="{03215C9C-F27B-4A92-B0F8-3AE8FB50CB8D}" destId="{94E8C7CF-54FE-4202-AF41-B99F18786BC8}" srcOrd="0" destOrd="0" presId="urn:microsoft.com/office/officeart/2005/8/layout/hList7"/>
    <dgm:cxn modelId="{9B8BB5E9-1082-43C1-82EF-49C41744C8AA}" type="presParOf" srcId="{03215C9C-F27B-4A92-B0F8-3AE8FB50CB8D}" destId="{00FE773C-0328-49C7-8DC3-D74A02788674}" srcOrd="1" destOrd="0" presId="urn:microsoft.com/office/officeart/2005/8/layout/hList7"/>
    <dgm:cxn modelId="{F9E7640F-10DB-448F-A8F3-F7F3FD00BE4C}" type="presParOf" srcId="{03215C9C-F27B-4A92-B0F8-3AE8FB50CB8D}" destId="{E11060EA-0387-48E3-B7E0-81FE9C19F7B5}" srcOrd="2" destOrd="0" presId="urn:microsoft.com/office/officeart/2005/8/layout/hList7"/>
    <dgm:cxn modelId="{0686A981-A0C5-451A-A98F-885BD6FAD8A2}" type="presParOf" srcId="{03215C9C-F27B-4A92-B0F8-3AE8FB50CB8D}" destId="{959810C2-0343-4C75-A4CB-09E0AEC7C35B}" srcOrd="3" destOrd="0" presId="urn:microsoft.com/office/officeart/2005/8/layout/hList7"/>
    <dgm:cxn modelId="{06F2864D-B52F-4523-B9C8-541A753B520A}" type="presParOf" srcId="{826AA96A-1369-43E8-9B07-4C1D033F49CF}" destId="{47D4156D-4860-4AB5-B7C2-41A00E0B09D9}" srcOrd="5" destOrd="0" presId="urn:microsoft.com/office/officeart/2005/8/layout/hList7"/>
    <dgm:cxn modelId="{3A3E5232-F8DF-47A9-A627-1B68328D3324}" type="presParOf" srcId="{826AA96A-1369-43E8-9B07-4C1D033F49CF}" destId="{9EE312EB-97AB-4C71-85C0-944E71A23370}" srcOrd="6" destOrd="0" presId="urn:microsoft.com/office/officeart/2005/8/layout/hList7"/>
    <dgm:cxn modelId="{B8A857D5-2B88-4D00-A39B-4AEE07B72B54}" type="presParOf" srcId="{9EE312EB-97AB-4C71-85C0-944E71A23370}" destId="{E6A5F294-FA71-46AB-925F-03745EA7625C}" srcOrd="0" destOrd="0" presId="urn:microsoft.com/office/officeart/2005/8/layout/hList7"/>
    <dgm:cxn modelId="{9BA9D710-23F9-470E-B499-5ABB2DE339DF}" type="presParOf" srcId="{9EE312EB-97AB-4C71-85C0-944E71A23370}" destId="{920D5330-9182-48E9-B6D7-39E990F7EFCB}" srcOrd="1" destOrd="0" presId="urn:microsoft.com/office/officeart/2005/8/layout/hList7"/>
    <dgm:cxn modelId="{225079EC-2552-45AE-89EA-A76D915B7EA8}" type="presParOf" srcId="{9EE312EB-97AB-4C71-85C0-944E71A23370}" destId="{D7FF48C6-C9EF-4E3A-BA79-887A39A4612C}" srcOrd="2" destOrd="0" presId="urn:microsoft.com/office/officeart/2005/8/layout/hList7"/>
    <dgm:cxn modelId="{E5048746-F792-4B77-82E5-D86A0D522A58}" type="presParOf" srcId="{9EE312EB-97AB-4C71-85C0-944E71A23370}" destId="{239DBA5E-360A-4926-B62C-16166968E5CD}" srcOrd="3" destOrd="0" presId="urn:microsoft.com/office/officeart/2005/8/layout/hList7"/>
    <dgm:cxn modelId="{90B8A53D-6571-40F1-B3CB-9F364D062743}" type="presParOf" srcId="{826AA96A-1369-43E8-9B07-4C1D033F49CF}" destId="{D72687E2-E606-4EE7-9747-6CE9D6588502}" srcOrd="7" destOrd="0" presId="urn:microsoft.com/office/officeart/2005/8/layout/hList7"/>
    <dgm:cxn modelId="{C99B7CB4-441D-4266-A06F-AC9A3455524D}" type="presParOf" srcId="{826AA96A-1369-43E8-9B07-4C1D033F49CF}" destId="{D311B484-1F54-4EF3-BD5F-10C8220394BB}" srcOrd="8" destOrd="0" presId="urn:microsoft.com/office/officeart/2005/8/layout/hList7"/>
    <dgm:cxn modelId="{9DFAD742-44FE-4084-8B70-29F8729FA791}" type="presParOf" srcId="{D311B484-1F54-4EF3-BD5F-10C8220394BB}" destId="{7D34DD81-C5B4-41ED-9A46-233869F6DA0F}" srcOrd="0" destOrd="0" presId="urn:microsoft.com/office/officeart/2005/8/layout/hList7"/>
    <dgm:cxn modelId="{341401CA-387F-4C33-A0F1-28A3FA69F7D8}" type="presParOf" srcId="{D311B484-1F54-4EF3-BD5F-10C8220394BB}" destId="{29A887C4-C1D3-4540-9C2F-61A77063C7F4}" srcOrd="1" destOrd="0" presId="urn:microsoft.com/office/officeart/2005/8/layout/hList7"/>
    <dgm:cxn modelId="{006A5C96-2950-4C28-BEDE-009C5D38B51E}" type="presParOf" srcId="{D311B484-1F54-4EF3-BD5F-10C8220394BB}" destId="{B89F192A-CA96-4ECF-84A3-EC3E61EEB69F}" srcOrd="2" destOrd="0" presId="urn:microsoft.com/office/officeart/2005/8/layout/hList7"/>
    <dgm:cxn modelId="{A6FCC028-615F-4881-A78C-352611C3C928}" type="presParOf" srcId="{D311B484-1F54-4EF3-BD5F-10C8220394BB}" destId="{6DC28B75-1798-4464-909D-75F44E9C2FCC}" srcOrd="3" destOrd="0" presId="urn:microsoft.com/office/officeart/2005/8/layout/hList7"/>
    <dgm:cxn modelId="{07C9DC00-A084-460D-A876-DCFE0B705707}" type="presParOf" srcId="{826AA96A-1369-43E8-9B07-4C1D033F49CF}" destId="{B0D95858-4A2E-4A33-A3B6-8677F9C43C90}" srcOrd="9" destOrd="0" presId="urn:microsoft.com/office/officeart/2005/8/layout/hList7"/>
    <dgm:cxn modelId="{1407C618-9D91-46AA-A6BD-DE1EE83C032E}" type="presParOf" srcId="{826AA96A-1369-43E8-9B07-4C1D033F49CF}" destId="{1839D8C4-9A6D-48E8-A784-8B3D4053CC6F}" srcOrd="10" destOrd="0" presId="urn:microsoft.com/office/officeart/2005/8/layout/hList7"/>
    <dgm:cxn modelId="{F4FCB752-F9D3-40D2-81E9-223545B820EE}" type="presParOf" srcId="{1839D8C4-9A6D-48E8-A784-8B3D4053CC6F}" destId="{0E7DE77F-3E94-498C-8421-16E1528D291B}" srcOrd="0" destOrd="0" presId="urn:microsoft.com/office/officeart/2005/8/layout/hList7"/>
    <dgm:cxn modelId="{AF1EC66C-6916-4BF4-930A-C0E0B3BF70A1}" type="presParOf" srcId="{1839D8C4-9A6D-48E8-A784-8B3D4053CC6F}" destId="{E9CCF017-94E0-4A35-84B5-B829CDCE3418}" srcOrd="1" destOrd="0" presId="urn:microsoft.com/office/officeart/2005/8/layout/hList7"/>
    <dgm:cxn modelId="{7D45B655-A3E9-4853-A703-6FDBC9739832}" type="presParOf" srcId="{1839D8C4-9A6D-48E8-A784-8B3D4053CC6F}" destId="{26651087-12C0-4BBC-8BC9-B2A432B1FCEB}" srcOrd="2" destOrd="0" presId="urn:microsoft.com/office/officeart/2005/8/layout/hList7"/>
    <dgm:cxn modelId="{5247480C-BA87-4F30-8FD7-8F7888EB2838}" type="presParOf" srcId="{1839D8C4-9A6D-48E8-A784-8B3D4053CC6F}" destId="{0D179C5C-A7F6-468D-90E1-74F4646DC9D8}" srcOrd="3" destOrd="0" presId="urn:microsoft.com/office/officeart/2005/8/layout/hList7"/>
    <dgm:cxn modelId="{CBDBFE82-EA93-4DBD-8CC9-80319981F0D8}" type="presParOf" srcId="{826AA96A-1369-43E8-9B07-4C1D033F49CF}" destId="{7FE9D0A5-4FF0-4DBC-BB11-F36FBFF66119}" srcOrd="11" destOrd="0" presId="urn:microsoft.com/office/officeart/2005/8/layout/hList7"/>
    <dgm:cxn modelId="{F3A80003-30BD-44DE-A56D-2ED60D4E7479}" type="presParOf" srcId="{826AA96A-1369-43E8-9B07-4C1D033F49CF}" destId="{FD9BACAD-8C89-43F5-98F5-3EAC85DD6619}" srcOrd="12" destOrd="0" presId="urn:microsoft.com/office/officeart/2005/8/layout/hList7"/>
    <dgm:cxn modelId="{AA131733-B273-4814-99A2-8101A8F6737C}" type="presParOf" srcId="{FD9BACAD-8C89-43F5-98F5-3EAC85DD6619}" destId="{2357988C-868E-4B4D-AD50-B9D8BBA99DF5}" srcOrd="0" destOrd="0" presId="urn:microsoft.com/office/officeart/2005/8/layout/hList7"/>
    <dgm:cxn modelId="{637ECA86-88E6-496B-B663-FF72348DBDE7}" type="presParOf" srcId="{FD9BACAD-8C89-43F5-98F5-3EAC85DD6619}" destId="{6FF24032-1980-4858-BF13-7179D9AAC795}" srcOrd="1" destOrd="0" presId="urn:microsoft.com/office/officeart/2005/8/layout/hList7"/>
    <dgm:cxn modelId="{E58DE33E-F85A-4304-BB9F-0D8BD8283037}" type="presParOf" srcId="{FD9BACAD-8C89-43F5-98F5-3EAC85DD6619}" destId="{234F166B-CFCE-488D-9E6E-4F530BCBDE40}" srcOrd="2" destOrd="0" presId="urn:microsoft.com/office/officeart/2005/8/layout/hList7"/>
    <dgm:cxn modelId="{C6FB8A17-9095-4F31-9A00-C681AECAEC63}" type="presParOf" srcId="{FD9BACAD-8C89-43F5-98F5-3EAC85DD6619}" destId="{CF392201-D51C-432C-A9F3-20DB900015C0}" srcOrd="3" destOrd="0" presId="urn:microsoft.com/office/officeart/2005/8/layout/hList7"/>
    <dgm:cxn modelId="{49AB152B-A7A4-4699-BBD3-387BF3E0C64D}" type="presParOf" srcId="{826AA96A-1369-43E8-9B07-4C1D033F49CF}" destId="{9A8291CC-5656-4655-ABEF-7D7439E8DBA4}" srcOrd="13" destOrd="0" presId="urn:microsoft.com/office/officeart/2005/8/layout/hList7"/>
    <dgm:cxn modelId="{D206561C-94A5-4B8C-98BE-ED8F7A136958}" type="presParOf" srcId="{826AA96A-1369-43E8-9B07-4C1D033F49CF}" destId="{CA17B1B2-2974-4266-9765-1125FE876005}" srcOrd="14" destOrd="0" presId="urn:microsoft.com/office/officeart/2005/8/layout/hList7"/>
    <dgm:cxn modelId="{F1B21F2D-E396-4A62-8222-6F85E56DF64B}" type="presParOf" srcId="{CA17B1B2-2974-4266-9765-1125FE876005}" destId="{D6153FF9-A478-4BA9-9563-0960CEB4A726}" srcOrd="0" destOrd="0" presId="urn:microsoft.com/office/officeart/2005/8/layout/hList7"/>
    <dgm:cxn modelId="{B2EED715-7F6F-45EB-879E-292D44975E65}" type="presParOf" srcId="{CA17B1B2-2974-4266-9765-1125FE876005}" destId="{34A984B2-44E3-46D0-AD66-2ECF2352B6C7}" srcOrd="1" destOrd="0" presId="urn:microsoft.com/office/officeart/2005/8/layout/hList7"/>
    <dgm:cxn modelId="{019E43D2-CDB4-45C9-8C47-DD7B1EB5FF66}" type="presParOf" srcId="{CA17B1B2-2974-4266-9765-1125FE876005}" destId="{374F20AE-1722-4B91-9071-FEB559460373}" srcOrd="2" destOrd="0" presId="urn:microsoft.com/office/officeart/2005/8/layout/hList7"/>
    <dgm:cxn modelId="{22A18FB6-8A18-4677-BB57-3C168C5C38FF}" type="presParOf" srcId="{CA17B1B2-2974-4266-9765-1125FE876005}" destId="{DBB88372-8F76-44CE-8F1B-3798902D2A8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0DA4F6A-9845-44F4-A486-B1FC0FA8E40C}"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029EC8BE-BB9B-4202-BC56-DCED392919B7}">
      <dgm:prSet phldrT="[Text]" custT="1"/>
      <dgm:spPr/>
      <dgm:t>
        <a:bodyPr/>
        <a:lstStyle/>
        <a:p>
          <a:r>
            <a:rPr lang="en-US" sz="2400" b="1" dirty="0" smtClean="0"/>
            <a:t>1</a:t>
          </a:r>
          <a:endParaRPr lang="en-US" sz="2400" b="1" dirty="0"/>
        </a:p>
      </dgm:t>
    </dgm:pt>
    <dgm:pt modelId="{8A67F758-6630-4D05-AEFD-4041CD46B058}" type="parTrans" cxnId="{F0CF7EF8-9875-4E99-886C-6AD8A5BFEB34}">
      <dgm:prSet/>
      <dgm:spPr/>
      <dgm:t>
        <a:bodyPr/>
        <a:lstStyle/>
        <a:p>
          <a:endParaRPr lang="en-US" sz="2400"/>
        </a:p>
      </dgm:t>
    </dgm:pt>
    <dgm:pt modelId="{F350C6AB-77F4-49AB-BA51-6048734BC3C4}" type="sibTrans" cxnId="{F0CF7EF8-9875-4E99-886C-6AD8A5BFEB34}">
      <dgm:prSet/>
      <dgm:spPr/>
      <dgm:t>
        <a:bodyPr/>
        <a:lstStyle/>
        <a:p>
          <a:endParaRPr lang="en-US" sz="2400"/>
        </a:p>
      </dgm:t>
    </dgm:pt>
    <dgm:pt modelId="{4ED3582A-E53A-431B-ADA1-0277A5810242}">
      <dgm:prSet phldrT="[Text]" custT="1"/>
      <dgm:spPr>
        <a:solidFill>
          <a:schemeClr val="accent2">
            <a:lumMod val="50000"/>
            <a:lumOff val="50000"/>
            <a:alpha val="90000"/>
          </a:schemeClr>
        </a:solidFill>
      </dgm:spPr>
      <dgm:t>
        <a:bodyPr/>
        <a:lstStyle/>
        <a:p>
          <a:r>
            <a:rPr lang="en-US" sz="2400" b="1" dirty="0" smtClean="0"/>
            <a:t>Allocation of credit to components of a LP</a:t>
          </a:r>
          <a:endParaRPr lang="en-US" sz="2400" b="1" dirty="0"/>
        </a:p>
      </dgm:t>
    </dgm:pt>
    <dgm:pt modelId="{2EE28135-72E0-4161-80BB-53D84F65DF51}" type="parTrans" cxnId="{17C9998A-C7FB-48AE-A53B-6D3B1DE3278C}">
      <dgm:prSet/>
      <dgm:spPr/>
      <dgm:t>
        <a:bodyPr/>
        <a:lstStyle/>
        <a:p>
          <a:endParaRPr lang="en-US" sz="2400"/>
        </a:p>
      </dgm:t>
    </dgm:pt>
    <dgm:pt modelId="{E52E70D9-0AD9-4F4D-95B1-11BF046046B2}" type="sibTrans" cxnId="{17C9998A-C7FB-48AE-A53B-6D3B1DE3278C}">
      <dgm:prSet/>
      <dgm:spPr/>
      <dgm:t>
        <a:bodyPr/>
        <a:lstStyle/>
        <a:p>
          <a:endParaRPr lang="en-US" sz="2400"/>
        </a:p>
      </dgm:t>
    </dgm:pt>
    <dgm:pt modelId="{DF1DBDD8-AF19-43F2-984C-1C6097D0AF08}">
      <dgm:prSet phldrT="[Text]" custT="1"/>
      <dgm:spPr/>
      <dgm:t>
        <a:bodyPr/>
        <a:lstStyle/>
        <a:p>
          <a:r>
            <a:rPr lang="en-US" sz="2400" b="1" dirty="0" smtClean="0"/>
            <a:t>2</a:t>
          </a:r>
          <a:endParaRPr lang="en-US" sz="2400" b="1" dirty="0"/>
        </a:p>
      </dgm:t>
    </dgm:pt>
    <dgm:pt modelId="{C078B821-8E2C-41EE-AC3D-AB79A4A4E06E}" type="parTrans" cxnId="{56CB2B9F-3E89-40B2-80CD-1B87BF98404C}">
      <dgm:prSet/>
      <dgm:spPr/>
      <dgm:t>
        <a:bodyPr/>
        <a:lstStyle/>
        <a:p>
          <a:endParaRPr lang="en-US" sz="2400"/>
        </a:p>
      </dgm:t>
    </dgm:pt>
    <dgm:pt modelId="{F2167714-4558-4E91-ACEF-38DC3E53014A}" type="sibTrans" cxnId="{56CB2B9F-3E89-40B2-80CD-1B87BF98404C}">
      <dgm:prSet/>
      <dgm:spPr/>
      <dgm:t>
        <a:bodyPr/>
        <a:lstStyle/>
        <a:p>
          <a:endParaRPr lang="en-US" sz="2400"/>
        </a:p>
      </dgm:t>
    </dgm:pt>
    <dgm:pt modelId="{FDB1445C-746F-4FDC-AB5E-2C80B4987888}">
      <dgm:prSet phldrT="[Text]" custT="1"/>
      <dgm:spPr>
        <a:solidFill>
          <a:schemeClr val="accent1">
            <a:lumMod val="75000"/>
            <a:alpha val="90000"/>
          </a:schemeClr>
        </a:solidFill>
      </dgm:spPr>
      <dgm:t>
        <a:bodyPr/>
        <a:lstStyle/>
        <a:p>
          <a:r>
            <a:rPr lang="en-GB" sz="2400" dirty="0" smtClean="0"/>
            <a:t> </a:t>
          </a:r>
          <a:r>
            <a:rPr lang="en-GB" sz="2400" b="1" dirty="0" smtClean="0"/>
            <a:t>Awarding of credit</a:t>
          </a:r>
          <a:endParaRPr lang="en-US" sz="2400" b="1" dirty="0"/>
        </a:p>
      </dgm:t>
    </dgm:pt>
    <dgm:pt modelId="{14AAF414-E332-4486-9C6A-D1FEDE02A1BB}" type="parTrans" cxnId="{E5530F11-1776-442F-91B4-68C3C40F4510}">
      <dgm:prSet/>
      <dgm:spPr/>
      <dgm:t>
        <a:bodyPr/>
        <a:lstStyle/>
        <a:p>
          <a:endParaRPr lang="en-US" sz="2400"/>
        </a:p>
      </dgm:t>
    </dgm:pt>
    <dgm:pt modelId="{67C891DA-4ACD-4348-9F8C-82FF4732E707}" type="sibTrans" cxnId="{E5530F11-1776-442F-91B4-68C3C40F4510}">
      <dgm:prSet/>
      <dgm:spPr/>
      <dgm:t>
        <a:bodyPr/>
        <a:lstStyle/>
        <a:p>
          <a:endParaRPr lang="en-US" sz="2400"/>
        </a:p>
      </dgm:t>
    </dgm:pt>
    <dgm:pt modelId="{5DEE87C3-37D4-47CB-AA31-4CBE8F264AC8}">
      <dgm:prSet phldrT="[Text]" custT="1"/>
      <dgm:spPr/>
      <dgm:t>
        <a:bodyPr/>
        <a:lstStyle/>
        <a:p>
          <a:r>
            <a:rPr lang="en-US" sz="2400" b="1" dirty="0" smtClean="0"/>
            <a:t>3</a:t>
          </a:r>
          <a:endParaRPr lang="en-US" sz="2400" b="1" dirty="0"/>
        </a:p>
      </dgm:t>
    </dgm:pt>
    <dgm:pt modelId="{C4485246-9B78-4018-8CB8-ED246557BE18}" type="parTrans" cxnId="{036164A1-ACE0-4D69-86B6-EEC36697AB16}">
      <dgm:prSet/>
      <dgm:spPr/>
      <dgm:t>
        <a:bodyPr/>
        <a:lstStyle/>
        <a:p>
          <a:endParaRPr lang="en-US" sz="2400"/>
        </a:p>
      </dgm:t>
    </dgm:pt>
    <dgm:pt modelId="{964A6BAE-6D53-4956-A56D-0068A92E193E}" type="sibTrans" cxnId="{036164A1-ACE0-4D69-86B6-EEC36697AB16}">
      <dgm:prSet/>
      <dgm:spPr/>
      <dgm:t>
        <a:bodyPr/>
        <a:lstStyle/>
        <a:p>
          <a:endParaRPr lang="en-US" sz="2400"/>
        </a:p>
      </dgm:t>
    </dgm:pt>
    <dgm:pt modelId="{E832CE76-D96E-456D-A11A-BAD003A707C6}">
      <dgm:prSet phldrT="[Text]" custT="1"/>
      <dgm:spPr>
        <a:solidFill>
          <a:schemeClr val="accent5">
            <a:lumMod val="75000"/>
            <a:alpha val="90000"/>
          </a:schemeClr>
        </a:solidFill>
      </dgm:spPr>
      <dgm:t>
        <a:bodyPr/>
        <a:lstStyle/>
        <a:p>
          <a:r>
            <a:rPr lang="en-GB" sz="2400" b="1" dirty="0" smtClean="0"/>
            <a:t>Accumulation of credit</a:t>
          </a:r>
          <a:endParaRPr lang="en-US" sz="2400" b="1" dirty="0"/>
        </a:p>
      </dgm:t>
    </dgm:pt>
    <dgm:pt modelId="{BF7079C0-446B-42CF-99E7-216F50657D8D}" type="parTrans" cxnId="{21FD9D5E-AB06-4F36-9348-2729ECC117C0}">
      <dgm:prSet/>
      <dgm:spPr/>
      <dgm:t>
        <a:bodyPr/>
        <a:lstStyle/>
        <a:p>
          <a:endParaRPr lang="en-US" sz="2400"/>
        </a:p>
      </dgm:t>
    </dgm:pt>
    <dgm:pt modelId="{AB8F04A7-3AB9-420D-884B-AC7AEA842D1B}" type="sibTrans" cxnId="{21FD9D5E-AB06-4F36-9348-2729ECC117C0}">
      <dgm:prSet/>
      <dgm:spPr/>
      <dgm:t>
        <a:bodyPr/>
        <a:lstStyle/>
        <a:p>
          <a:endParaRPr lang="en-US" sz="2400"/>
        </a:p>
      </dgm:t>
    </dgm:pt>
    <dgm:pt modelId="{C6BC3FDA-7CC7-4CD9-9C6C-6061B412F71C}">
      <dgm:prSet custT="1"/>
      <dgm:spPr/>
      <dgm:t>
        <a:bodyPr/>
        <a:lstStyle/>
        <a:p>
          <a:r>
            <a:rPr lang="en-US" sz="2400" b="1" dirty="0" smtClean="0"/>
            <a:t>4</a:t>
          </a:r>
          <a:endParaRPr lang="en-US" sz="2400" b="1" dirty="0"/>
        </a:p>
      </dgm:t>
    </dgm:pt>
    <dgm:pt modelId="{3BE10FCD-64A0-444A-978B-4C8EE688D9C6}" type="parTrans" cxnId="{39D5C9D1-6B7D-41A3-8F57-1882038EE792}">
      <dgm:prSet/>
      <dgm:spPr/>
      <dgm:t>
        <a:bodyPr/>
        <a:lstStyle/>
        <a:p>
          <a:endParaRPr lang="en-US" sz="2400"/>
        </a:p>
      </dgm:t>
    </dgm:pt>
    <dgm:pt modelId="{38390302-A950-423F-871B-3863F3DCB669}" type="sibTrans" cxnId="{39D5C9D1-6B7D-41A3-8F57-1882038EE792}">
      <dgm:prSet/>
      <dgm:spPr/>
      <dgm:t>
        <a:bodyPr/>
        <a:lstStyle/>
        <a:p>
          <a:endParaRPr lang="en-US" sz="2400"/>
        </a:p>
      </dgm:t>
    </dgm:pt>
    <dgm:pt modelId="{F21D6497-E300-47C4-ABF9-ECCB95728914}">
      <dgm:prSet custT="1"/>
      <dgm:spPr>
        <a:solidFill>
          <a:schemeClr val="accent3">
            <a:lumMod val="60000"/>
            <a:lumOff val="40000"/>
            <a:alpha val="90000"/>
          </a:schemeClr>
        </a:solidFill>
      </dgm:spPr>
      <dgm:t>
        <a:bodyPr/>
        <a:lstStyle/>
        <a:p>
          <a:r>
            <a:rPr lang="en-US" sz="2400" b="1" dirty="0" smtClean="0"/>
            <a:t>Transferring of credit</a:t>
          </a:r>
          <a:endParaRPr lang="en-US" sz="2400" b="1" dirty="0"/>
        </a:p>
      </dgm:t>
    </dgm:pt>
    <dgm:pt modelId="{FB9D0932-DC4C-4D86-9E9E-E781D1399873}" type="parTrans" cxnId="{6424A161-50CC-4836-815C-29AD8FE54707}">
      <dgm:prSet/>
      <dgm:spPr/>
      <dgm:t>
        <a:bodyPr/>
        <a:lstStyle/>
        <a:p>
          <a:endParaRPr lang="en-US" sz="2400"/>
        </a:p>
      </dgm:t>
    </dgm:pt>
    <dgm:pt modelId="{9AB7EDDA-26E7-4A2C-ADA1-3AB00AB7CB28}" type="sibTrans" cxnId="{6424A161-50CC-4836-815C-29AD8FE54707}">
      <dgm:prSet/>
      <dgm:spPr/>
      <dgm:t>
        <a:bodyPr/>
        <a:lstStyle/>
        <a:p>
          <a:endParaRPr lang="en-US" sz="2400"/>
        </a:p>
      </dgm:t>
    </dgm:pt>
    <dgm:pt modelId="{92E58106-6897-4FEE-BF95-16D8722BBC1E}" type="pres">
      <dgm:prSet presAssocID="{00DA4F6A-9845-44F4-A486-B1FC0FA8E40C}" presName="linearFlow" presStyleCnt="0">
        <dgm:presLayoutVars>
          <dgm:dir/>
          <dgm:animLvl val="lvl"/>
          <dgm:resizeHandles val="exact"/>
        </dgm:presLayoutVars>
      </dgm:prSet>
      <dgm:spPr/>
      <dgm:t>
        <a:bodyPr/>
        <a:lstStyle/>
        <a:p>
          <a:endParaRPr lang="en-US"/>
        </a:p>
      </dgm:t>
    </dgm:pt>
    <dgm:pt modelId="{028AFCA7-326D-4770-A20A-CCA97E3E5E96}" type="pres">
      <dgm:prSet presAssocID="{029EC8BE-BB9B-4202-BC56-DCED392919B7}" presName="composite" presStyleCnt="0"/>
      <dgm:spPr/>
    </dgm:pt>
    <dgm:pt modelId="{1679F61D-719F-4765-B28B-D2CA26A0286D}" type="pres">
      <dgm:prSet presAssocID="{029EC8BE-BB9B-4202-BC56-DCED392919B7}" presName="parentText" presStyleLbl="alignNode1" presStyleIdx="0" presStyleCnt="4">
        <dgm:presLayoutVars>
          <dgm:chMax val="1"/>
          <dgm:bulletEnabled val="1"/>
        </dgm:presLayoutVars>
      </dgm:prSet>
      <dgm:spPr/>
      <dgm:t>
        <a:bodyPr/>
        <a:lstStyle/>
        <a:p>
          <a:endParaRPr lang="en-US"/>
        </a:p>
      </dgm:t>
    </dgm:pt>
    <dgm:pt modelId="{5B6E8586-38E4-4BB0-952D-515994FDBED5}" type="pres">
      <dgm:prSet presAssocID="{029EC8BE-BB9B-4202-BC56-DCED392919B7}" presName="descendantText" presStyleLbl="alignAcc1" presStyleIdx="0" presStyleCnt="4">
        <dgm:presLayoutVars>
          <dgm:bulletEnabled val="1"/>
        </dgm:presLayoutVars>
      </dgm:prSet>
      <dgm:spPr/>
      <dgm:t>
        <a:bodyPr/>
        <a:lstStyle/>
        <a:p>
          <a:endParaRPr lang="en-US"/>
        </a:p>
      </dgm:t>
    </dgm:pt>
    <dgm:pt modelId="{9419814C-CD99-420E-9B10-B0C5019FC5E9}" type="pres">
      <dgm:prSet presAssocID="{F350C6AB-77F4-49AB-BA51-6048734BC3C4}" presName="sp" presStyleCnt="0"/>
      <dgm:spPr/>
    </dgm:pt>
    <dgm:pt modelId="{2A88069A-2B5C-449B-81C9-8D84DA99A79F}" type="pres">
      <dgm:prSet presAssocID="{DF1DBDD8-AF19-43F2-984C-1C6097D0AF08}" presName="composite" presStyleCnt="0"/>
      <dgm:spPr/>
    </dgm:pt>
    <dgm:pt modelId="{36224B10-4AD6-4568-B155-172AF9D077B4}" type="pres">
      <dgm:prSet presAssocID="{DF1DBDD8-AF19-43F2-984C-1C6097D0AF08}" presName="parentText" presStyleLbl="alignNode1" presStyleIdx="1" presStyleCnt="4">
        <dgm:presLayoutVars>
          <dgm:chMax val="1"/>
          <dgm:bulletEnabled val="1"/>
        </dgm:presLayoutVars>
      </dgm:prSet>
      <dgm:spPr/>
      <dgm:t>
        <a:bodyPr/>
        <a:lstStyle/>
        <a:p>
          <a:endParaRPr lang="en-US"/>
        </a:p>
      </dgm:t>
    </dgm:pt>
    <dgm:pt modelId="{84D6FD50-0C4B-42CE-94B6-946A9C4DA56D}" type="pres">
      <dgm:prSet presAssocID="{DF1DBDD8-AF19-43F2-984C-1C6097D0AF08}" presName="descendantText" presStyleLbl="alignAcc1" presStyleIdx="1" presStyleCnt="4">
        <dgm:presLayoutVars>
          <dgm:bulletEnabled val="1"/>
        </dgm:presLayoutVars>
      </dgm:prSet>
      <dgm:spPr/>
      <dgm:t>
        <a:bodyPr/>
        <a:lstStyle/>
        <a:p>
          <a:endParaRPr lang="en-US"/>
        </a:p>
      </dgm:t>
    </dgm:pt>
    <dgm:pt modelId="{2628EC68-36A9-4ECF-BCC4-E4432A5448E6}" type="pres">
      <dgm:prSet presAssocID="{F2167714-4558-4E91-ACEF-38DC3E53014A}" presName="sp" presStyleCnt="0"/>
      <dgm:spPr/>
    </dgm:pt>
    <dgm:pt modelId="{5E5AB404-35B9-4FB4-8D37-5E67AFEE2737}" type="pres">
      <dgm:prSet presAssocID="{5DEE87C3-37D4-47CB-AA31-4CBE8F264AC8}" presName="composite" presStyleCnt="0"/>
      <dgm:spPr/>
    </dgm:pt>
    <dgm:pt modelId="{2EA1718B-1DFB-4FCD-9C73-FBE012AD0DDE}" type="pres">
      <dgm:prSet presAssocID="{5DEE87C3-37D4-47CB-AA31-4CBE8F264AC8}" presName="parentText" presStyleLbl="alignNode1" presStyleIdx="2" presStyleCnt="4">
        <dgm:presLayoutVars>
          <dgm:chMax val="1"/>
          <dgm:bulletEnabled val="1"/>
        </dgm:presLayoutVars>
      </dgm:prSet>
      <dgm:spPr/>
      <dgm:t>
        <a:bodyPr/>
        <a:lstStyle/>
        <a:p>
          <a:endParaRPr lang="en-US"/>
        </a:p>
      </dgm:t>
    </dgm:pt>
    <dgm:pt modelId="{15A1444D-8648-4492-A5A2-6A5C134A3DD8}" type="pres">
      <dgm:prSet presAssocID="{5DEE87C3-37D4-47CB-AA31-4CBE8F264AC8}" presName="descendantText" presStyleLbl="alignAcc1" presStyleIdx="2" presStyleCnt="4">
        <dgm:presLayoutVars>
          <dgm:bulletEnabled val="1"/>
        </dgm:presLayoutVars>
      </dgm:prSet>
      <dgm:spPr/>
      <dgm:t>
        <a:bodyPr/>
        <a:lstStyle/>
        <a:p>
          <a:endParaRPr lang="en-US"/>
        </a:p>
      </dgm:t>
    </dgm:pt>
    <dgm:pt modelId="{4C864F02-4362-4073-859F-00E5A95255B8}" type="pres">
      <dgm:prSet presAssocID="{964A6BAE-6D53-4956-A56D-0068A92E193E}" presName="sp" presStyleCnt="0"/>
      <dgm:spPr/>
    </dgm:pt>
    <dgm:pt modelId="{AA8CDF4E-ACF5-4545-8B4A-93345382A96B}" type="pres">
      <dgm:prSet presAssocID="{C6BC3FDA-7CC7-4CD9-9C6C-6061B412F71C}" presName="composite" presStyleCnt="0"/>
      <dgm:spPr/>
    </dgm:pt>
    <dgm:pt modelId="{1B9E3D76-9F44-475B-A595-CCD517A0A6A5}" type="pres">
      <dgm:prSet presAssocID="{C6BC3FDA-7CC7-4CD9-9C6C-6061B412F71C}" presName="parentText" presStyleLbl="alignNode1" presStyleIdx="3" presStyleCnt="4">
        <dgm:presLayoutVars>
          <dgm:chMax val="1"/>
          <dgm:bulletEnabled val="1"/>
        </dgm:presLayoutVars>
      </dgm:prSet>
      <dgm:spPr/>
      <dgm:t>
        <a:bodyPr/>
        <a:lstStyle/>
        <a:p>
          <a:endParaRPr lang="en-US"/>
        </a:p>
      </dgm:t>
    </dgm:pt>
    <dgm:pt modelId="{7DC275D5-B177-4EE9-9605-4475D4C19D19}" type="pres">
      <dgm:prSet presAssocID="{C6BC3FDA-7CC7-4CD9-9C6C-6061B412F71C}" presName="descendantText" presStyleLbl="alignAcc1" presStyleIdx="3" presStyleCnt="4">
        <dgm:presLayoutVars>
          <dgm:bulletEnabled val="1"/>
        </dgm:presLayoutVars>
      </dgm:prSet>
      <dgm:spPr/>
      <dgm:t>
        <a:bodyPr/>
        <a:lstStyle/>
        <a:p>
          <a:endParaRPr lang="en-US"/>
        </a:p>
      </dgm:t>
    </dgm:pt>
  </dgm:ptLst>
  <dgm:cxnLst>
    <dgm:cxn modelId="{157DE4FF-57B3-4932-B2B8-A6AD506F7D99}" type="presOf" srcId="{DF1DBDD8-AF19-43F2-984C-1C6097D0AF08}" destId="{36224B10-4AD6-4568-B155-172AF9D077B4}" srcOrd="0" destOrd="0" presId="urn:microsoft.com/office/officeart/2005/8/layout/chevron2"/>
    <dgm:cxn modelId="{CCA03C53-E1EB-4867-8E01-DFD0ACA53467}" type="presOf" srcId="{029EC8BE-BB9B-4202-BC56-DCED392919B7}" destId="{1679F61D-719F-4765-B28B-D2CA26A0286D}" srcOrd="0" destOrd="0" presId="urn:microsoft.com/office/officeart/2005/8/layout/chevron2"/>
    <dgm:cxn modelId="{21FD9D5E-AB06-4F36-9348-2729ECC117C0}" srcId="{5DEE87C3-37D4-47CB-AA31-4CBE8F264AC8}" destId="{E832CE76-D96E-456D-A11A-BAD003A707C6}" srcOrd="0" destOrd="0" parTransId="{BF7079C0-446B-42CF-99E7-216F50657D8D}" sibTransId="{AB8F04A7-3AB9-420D-884B-AC7AEA842D1B}"/>
    <dgm:cxn modelId="{26902AD6-6FA1-4D4C-8B13-782A2DE36DAB}" type="presOf" srcId="{FDB1445C-746F-4FDC-AB5E-2C80B4987888}" destId="{84D6FD50-0C4B-42CE-94B6-946A9C4DA56D}" srcOrd="0" destOrd="0" presId="urn:microsoft.com/office/officeart/2005/8/layout/chevron2"/>
    <dgm:cxn modelId="{92175715-B5AA-45D0-A4F5-2175A90F1D4D}" type="presOf" srcId="{C6BC3FDA-7CC7-4CD9-9C6C-6061B412F71C}" destId="{1B9E3D76-9F44-475B-A595-CCD517A0A6A5}" srcOrd="0" destOrd="0" presId="urn:microsoft.com/office/officeart/2005/8/layout/chevron2"/>
    <dgm:cxn modelId="{17C9998A-C7FB-48AE-A53B-6D3B1DE3278C}" srcId="{029EC8BE-BB9B-4202-BC56-DCED392919B7}" destId="{4ED3582A-E53A-431B-ADA1-0277A5810242}" srcOrd="0" destOrd="0" parTransId="{2EE28135-72E0-4161-80BB-53D84F65DF51}" sibTransId="{E52E70D9-0AD9-4F4D-95B1-11BF046046B2}"/>
    <dgm:cxn modelId="{F0CF7EF8-9875-4E99-886C-6AD8A5BFEB34}" srcId="{00DA4F6A-9845-44F4-A486-B1FC0FA8E40C}" destId="{029EC8BE-BB9B-4202-BC56-DCED392919B7}" srcOrd="0" destOrd="0" parTransId="{8A67F758-6630-4D05-AEFD-4041CD46B058}" sibTransId="{F350C6AB-77F4-49AB-BA51-6048734BC3C4}"/>
    <dgm:cxn modelId="{6424A161-50CC-4836-815C-29AD8FE54707}" srcId="{C6BC3FDA-7CC7-4CD9-9C6C-6061B412F71C}" destId="{F21D6497-E300-47C4-ABF9-ECCB95728914}" srcOrd="0" destOrd="0" parTransId="{FB9D0932-DC4C-4D86-9E9E-E781D1399873}" sibTransId="{9AB7EDDA-26E7-4A2C-ADA1-3AB00AB7CB28}"/>
    <dgm:cxn modelId="{036164A1-ACE0-4D69-86B6-EEC36697AB16}" srcId="{00DA4F6A-9845-44F4-A486-B1FC0FA8E40C}" destId="{5DEE87C3-37D4-47CB-AA31-4CBE8F264AC8}" srcOrd="2" destOrd="0" parTransId="{C4485246-9B78-4018-8CB8-ED246557BE18}" sibTransId="{964A6BAE-6D53-4956-A56D-0068A92E193E}"/>
    <dgm:cxn modelId="{C8F48EF4-9AEB-4D68-B09A-C0226ED12188}" type="presOf" srcId="{5DEE87C3-37D4-47CB-AA31-4CBE8F264AC8}" destId="{2EA1718B-1DFB-4FCD-9C73-FBE012AD0DDE}" srcOrd="0" destOrd="0" presId="urn:microsoft.com/office/officeart/2005/8/layout/chevron2"/>
    <dgm:cxn modelId="{56CB2B9F-3E89-40B2-80CD-1B87BF98404C}" srcId="{00DA4F6A-9845-44F4-A486-B1FC0FA8E40C}" destId="{DF1DBDD8-AF19-43F2-984C-1C6097D0AF08}" srcOrd="1" destOrd="0" parTransId="{C078B821-8E2C-41EE-AC3D-AB79A4A4E06E}" sibTransId="{F2167714-4558-4E91-ACEF-38DC3E53014A}"/>
    <dgm:cxn modelId="{D9A4D7CE-76B2-4055-B103-915E58B1EC5E}" type="presOf" srcId="{00DA4F6A-9845-44F4-A486-B1FC0FA8E40C}" destId="{92E58106-6897-4FEE-BF95-16D8722BBC1E}" srcOrd="0" destOrd="0" presId="urn:microsoft.com/office/officeart/2005/8/layout/chevron2"/>
    <dgm:cxn modelId="{39D5C9D1-6B7D-41A3-8F57-1882038EE792}" srcId="{00DA4F6A-9845-44F4-A486-B1FC0FA8E40C}" destId="{C6BC3FDA-7CC7-4CD9-9C6C-6061B412F71C}" srcOrd="3" destOrd="0" parTransId="{3BE10FCD-64A0-444A-978B-4C8EE688D9C6}" sibTransId="{38390302-A950-423F-871B-3863F3DCB669}"/>
    <dgm:cxn modelId="{254C0172-947C-4CAB-BAB3-1A2CE947C4A5}" type="presOf" srcId="{4ED3582A-E53A-431B-ADA1-0277A5810242}" destId="{5B6E8586-38E4-4BB0-952D-515994FDBED5}" srcOrd="0" destOrd="0" presId="urn:microsoft.com/office/officeart/2005/8/layout/chevron2"/>
    <dgm:cxn modelId="{E5530F11-1776-442F-91B4-68C3C40F4510}" srcId="{DF1DBDD8-AF19-43F2-984C-1C6097D0AF08}" destId="{FDB1445C-746F-4FDC-AB5E-2C80B4987888}" srcOrd="0" destOrd="0" parTransId="{14AAF414-E332-4486-9C6A-D1FEDE02A1BB}" sibTransId="{67C891DA-4ACD-4348-9F8C-82FF4732E707}"/>
    <dgm:cxn modelId="{4BD8F7B3-4414-4D18-AEF2-2C4587E29556}" type="presOf" srcId="{E832CE76-D96E-456D-A11A-BAD003A707C6}" destId="{15A1444D-8648-4492-A5A2-6A5C134A3DD8}" srcOrd="0" destOrd="0" presId="urn:microsoft.com/office/officeart/2005/8/layout/chevron2"/>
    <dgm:cxn modelId="{5F3B4030-792C-462D-82F2-16810A3B03F9}" type="presOf" srcId="{F21D6497-E300-47C4-ABF9-ECCB95728914}" destId="{7DC275D5-B177-4EE9-9605-4475D4C19D19}" srcOrd="0" destOrd="0" presId="urn:microsoft.com/office/officeart/2005/8/layout/chevron2"/>
    <dgm:cxn modelId="{FC4061C6-CEA2-4A54-A195-B3AD26465DD1}" type="presParOf" srcId="{92E58106-6897-4FEE-BF95-16D8722BBC1E}" destId="{028AFCA7-326D-4770-A20A-CCA97E3E5E96}" srcOrd="0" destOrd="0" presId="urn:microsoft.com/office/officeart/2005/8/layout/chevron2"/>
    <dgm:cxn modelId="{13BF61C2-7D44-4D6A-B0C1-C0685DDF5CAB}" type="presParOf" srcId="{028AFCA7-326D-4770-A20A-CCA97E3E5E96}" destId="{1679F61D-719F-4765-B28B-D2CA26A0286D}" srcOrd="0" destOrd="0" presId="urn:microsoft.com/office/officeart/2005/8/layout/chevron2"/>
    <dgm:cxn modelId="{95E16AD6-425A-4E00-96F8-05DCB522FB0A}" type="presParOf" srcId="{028AFCA7-326D-4770-A20A-CCA97E3E5E96}" destId="{5B6E8586-38E4-4BB0-952D-515994FDBED5}" srcOrd="1" destOrd="0" presId="urn:microsoft.com/office/officeart/2005/8/layout/chevron2"/>
    <dgm:cxn modelId="{2D6EF970-C5FC-4F26-9A37-325D7A14D795}" type="presParOf" srcId="{92E58106-6897-4FEE-BF95-16D8722BBC1E}" destId="{9419814C-CD99-420E-9B10-B0C5019FC5E9}" srcOrd="1" destOrd="0" presId="urn:microsoft.com/office/officeart/2005/8/layout/chevron2"/>
    <dgm:cxn modelId="{3F7C0FEB-F5EC-4EA1-8C6C-DBE73EC8E001}" type="presParOf" srcId="{92E58106-6897-4FEE-BF95-16D8722BBC1E}" destId="{2A88069A-2B5C-449B-81C9-8D84DA99A79F}" srcOrd="2" destOrd="0" presId="urn:microsoft.com/office/officeart/2005/8/layout/chevron2"/>
    <dgm:cxn modelId="{C458BCCA-B2DE-4187-956C-3468DC8E840D}" type="presParOf" srcId="{2A88069A-2B5C-449B-81C9-8D84DA99A79F}" destId="{36224B10-4AD6-4568-B155-172AF9D077B4}" srcOrd="0" destOrd="0" presId="urn:microsoft.com/office/officeart/2005/8/layout/chevron2"/>
    <dgm:cxn modelId="{32266F76-7068-47D7-AC16-A7ACDD9BC10D}" type="presParOf" srcId="{2A88069A-2B5C-449B-81C9-8D84DA99A79F}" destId="{84D6FD50-0C4B-42CE-94B6-946A9C4DA56D}" srcOrd="1" destOrd="0" presId="urn:microsoft.com/office/officeart/2005/8/layout/chevron2"/>
    <dgm:cxn modelId="{E2E2C90A-B063-4308-AAE4-12EE20CCAD3A}" type="presParOf" srcId="{92E58106-6897-4FEE-BF95-16D8722BBC1E}" destId="{2628EC68-36A9-4ECF-BCC4-E4432A5448E6}" srcOrd="3" destOrd="0" presId="urn:microsoft.com/office/officeart/2005/8/layout/chevron2"/>
    <dgm:cxn modelId="{96F56F3A-A8B9-483A-8C7B-7E2B4C6C4B21}" type="presParOf" srcId="{92E58106-6897-4FEE-BF95-16D8722BBC1E}" destId="{5E5AB404-35B9-4FB4-8D37-5E67AFEE2737}" srcOrd="4" destOrd="0" presId="urn:microsoft.com/office/officeart/2005/8/layout/chevron2"/>
    <dgm:cxn modelId="{C2BA675F-9CD4-402E-B975-71E8F30E4D76}" type="presParOf" srcId="{5E5AB404-35B9-4FB4-8D37-5E67AFEE2737}" destId="{2EA1718B-1DFB-4FCD-9C73-FBE012AD0DDE}" srcOrd="0" destOrd="0" presId="urn:microsoft.com/office/officeart/2005/8/layout/chevron2"/>
    <dgm:cxn modelId="{2BDBAEF0-BBF9-4352-90CA-2E3D683040FF}" type="presParOf" srcId="{5E5AB404-35B9-4FB4-8D37-5E67AFEE2737}" destId="{15A1444D-8648-4492-A5A2-6A5C134A3DD8}" srcOrd="1" destOrd="0" presId="urn:microsoft.com/office/officeart/2005/8/layout/chevron2"/>
    <dgm:cxn modelId="{25721457-CC22-4464-9829-0433EB2BE70C}" type="presParOf" srcId="{92E58106-6897-4FEE-BF95-16D8722BBC1E}" destId="{4C864F02-4362-4073-859F-00E5A95255B8}" srcOrd="5" destOrd="0" presId="urn:microsoft.com/office/officeart/2005/8/layout/chevron2"/>
    <dgm:cxn modelId="{9E08DC5A-939F-41A2-9184-25C2736A962A}" type="presParOf" srcId="{92E58106-6897-4FEE-BF95-16D8722BBC1E}" destId="{AA8CDF4E-ACF5-4545-8B4A-93345382A96B}" srcOrd="6" destOrd="0" presId="urn:microsoft.com/office/officeart/2005/8/layout/chevron2"/>
    <dgm:cxn modelId="{5DAE5124-5A3E-4D34-82F0-B7BFECE97B88}" type="presParOf" srcId="{AA8CDF4E-ACF5-4545-8B4A-93345382A96B}" destId="{1B9E3D76-9F44-475B-A595-CCD517A0A6A5}" srcOrd="0" destOrd="0" presId="urn:microsoft.com/office/officeart/2005/8/layout/chevron2"/>
    <dgm:cxn modelId="{0818F770-43B2-4749-AB4F-DBBC97A4F56E}" type="presParOf" srcId="{AA8CDF4E-ACF5-4545-8B4A-93345382A96B}" destId="{7DC275D5-B177-4EE9-9605-4475D4C19D1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D277087-2380-4040-85C6-9816D33B0287}"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9543CC38-B134-4D7A-8769-505C9808504A}">
      <dgm:prSet phldrT="[Text]" custT="1"/>
      <dgm:spPr>
        <a:xfrm rot="5400000">
          <a:off x="-132552" y="133016"/>
          <a:ext cx="883682" cy="618577"/>
        </a:xfrm>
        <a:prstGeom prst="chevron">
          <a:avLst/>
        </a:prstGeom>
        <a:solidFill>
          <a:srgbClr val="E97132">
            <a:hueOff val="0"/>
            <a:satOff val="0"/>
            <a:lumOff val="0"/>
            <a:alphaOff val="0"/>
          </a:srgbClr>
        </a:solidFill>
        <a:ln w="12700" cap="flat" cmpd="sng" algn="ctr">
          <a:solidFill>
            <a:srgbClr val="E97132">
              <a:hueOff val="0"/>
              <a:satOff val="0"/>
              <a:lumOff val="0"/>
              <a:alphaOff val="0"/>
            </a:srgbClr>
          </a:solidFill>
          <a:prstDash val="solid"/>
          <a:miter lim="800000"/>
        </a:ln>
        <a:effectLst/>
      </dgm:spPr>
      <dgm:t>
        <a:bodyPr/>
        <a:lstStyle/>
        <a:p>
          <a:r>
            <a:rPr lang="en-US" sz="2400">
              <a:solidFill>
                <a:sysClr val="window" lastClr="FFFFFF"/>
              </a:solidFill>
              <a:latin typeface="Aptos" panose="02110004020202020204"/>
              <a:ea typeface="+mn-ea"/>
              <a:cs typeface="+mn-cs"/>
            </a:rPr>
            <a:t>1</a:t>
          </a:r>
        </a:p>
      </dgm:t>
    </dgm:pt>
    <dgm:pt modelId="{63D13425-F2C5-4677-A7D3-1ABADD4F49B9}" type="parTrans" cxnId="{857A71DF-C18B-44DB-BF9B-589AC8B46709}">
      <dgm:prSet/>
      <dgm:spPr/>
      <dgm:t>
        <a:bodyPr/>
        <a:lstStyle/>
        <a:p>
          <a:endParaRPr lang="en-US" sz="2400"/>
        </a:p>
      </dgm:t>
    </dgm:pt>
    <dgm:pt modelId="{01AA79ED-EF73-4B24-8960-D15E03C3FF96}" type="sibTrans" cxnId="{857A71DF-C18B-44DB-BF9B-589AC8B46709}">
      <dgm:prSet/>
      <dgm:spPr/>
      <dgm:t>
        <a:bodyPr/>
        <a:lstStyle/>
        <a:p>
          <a:endParaRPr lang="en-US" sz="2400"/>
        </a:p>
      </dgm:t>
    </dgm:pt>
    <dgm:pt modelId="{7D31211A-358E-4AA2-950E-0BBD490E9AD3}">
      <dgm:prSet phldrT="[Text]" custT="1"/>
      <dgm:spPr>
        <a:xfrm rot="5400000">
          <a:off x="5760111" y="-5141069"/>
          <a:ext cx="574393" cy="10857460"/>
        </a:xfrm>
        <a:prstGeom prst="round2SameRect">
          <a:avLst/>
        </a:prstGeom>
        <a:solidFill>
          <a:sysClr val="window" lastClr="FFFFFF">
            <a:alpha val="90000"/>
            <a:hueOff val="0"/>
            <a:satOff val="0"/>
            <a:lumOff val="0"/>
            <a:alphaOff val="0"/>
          </a:sysClr>
        </a:solidFill>
        <a:ln w="12700" cap="flat" cmpd="sng" algn="ctr">
          <a:solidFill>
            <a:srgbClr val="E97132">
              <a:hueOff val="0"/>
              <a:satOff val="0"/>
              <a:lumOff val="0"/>
              <a:alphaOff val="0"/>
            </a:srgbClr>
          </a:solidFill>
          <a:prstDash val="solid"/>
          <a:miter lim="800000"/>
        </a:ln>
        <a:effectLst/>
      </dgm:spPr>
      <dgm:t>
        <a:bodyPr/>
        <a:lstStyle/>
        <a:p>
          <a:r>
            <a:rPr lang="en-US" sz="2400">
              <a:solidFill>
                <a:sysClr val="windowText" lastClr="000000">
                  <a:hueOff val="0"/>
                  <a:satOff val="0"/>
                  <a:lumOff val="0"/>
                  <a:alphaOff val="0"/>
                </a:sysClr>
              </a:solidFill>
              <a:latin typeface="Calibri" panose="020F0502020204030204" pitchFamily="34" charset="0"/>
              <a:ea typeface="Calibri" panose="020F0502020204030204" pitchFamily="34" charset="0"/>
              <a:cs typeface="Calibri" panose="020F0502020204030204" pitchFamily="34" charset="0"/>
            </a:rPr>
            <a:t>All learning programme components are described</a:t>
          </a:r>
        </a:p>
      </dgm:t>
    </dgm:pt>
    <dgm:pt modelId="{0743F187-634B-4E77-A7D0-A7B0E9305C1A}" type="parTrans" cxnId="{0051D79F-DD65-46C4-AD23-B1A7CC6003A0}">
      <dgm:prSet/>
      <dgm:spPr/>
      <dgm:t>
        <a:bodyPr/>
        <a:lstStyle/>
        <a:p>
          <a:endParaRPr lang="en-US" sz="2400"/>
        </a:p>
      </dgm:t>
    </dgm:pt>
    <dgm:pt modelId="{1A045CCE-C22F-4575-8BD3-305CF5CEE2C4}" type="sibTrans" cxnId="{0051D79F-DD65-46C4-AD23-B1A7CC6003A0}">
      <dgm:prSet/>
      <dgm:spPr/>
      <dgm:t>
        <a:bodyPr/>
        <a:lstStyle/>
        <a:p>
          <a:endParaRPr lang="en-US" sz="2400"/>
        </a:p>
      </dgm:t>
    </dgm:pt>
    <dgm:pt modelId="{C341D2A4-19A3-4DE7-9F32-27E8FC6D47B0}">
      <dgm:prSet phldrT="[Text]" custT="1"/>
      <dgm:spPr>
        <a:xfrm rot="5400000">
          <a:off x="-132552" y="2423499"/>
          <a:ext cx="883682" cy="618577"/>
        </a:xfrm>
        <a:prstGeom prst="chevron">
          <a:avLst/>
        </a:prstGeom>
        <a:solidFill>
          <a:srgbClr val="A02B93">
            <a:hueOff val="0"/>
            <a:satOff val="0"/>
            <a:lumOff val="0"/>
            <a:alphaOff val="0"/>
          </a:srgbClr>
        </a:solidFill>
        <a:ln w="12700" cap="flat" cmpd="sng" algn="ctr">
          <a:solidFill>
            <a:srgbClr val="A02B93">
              <a:hueOff val="0"/>
              <a:satOff val="0"/>
              <a:lumOff val="0"/>
              <a:alphaOff val="0"/>
            </a:srgbClr>
          </a:solidFill>
          <a:prstDash val="solid"/>
          <a:miter lim="800000"/>
        </a:ln>
        <a:effectLst/>
      </dgm:spPr>
      <dgm:t>
        <a:bodyPr/>
        <a:lstStyle/>
        <a:p>
          <a:r>
            <a:rPr lang="en-US" sz="2400">
              <a:solidFill>
                <a:sysClr val="window" lastClr="FFFFFF"/>
              </a:solidFill>
              <a:latin typeface="Aptos" panose="02110004020202020204"/>
              <a:ea typeface="+mn-ea"/>
              <a:cs typeface="+mn-cs"/>
            </a:rPr>
            <a:t>4</a:t>
          </a:r>
        </a:p>
      </dgm:t>
    </dgm:pt>
    <dgm:pt modelId="{C68F2CC7-B9A9-4342-ACE9-3C7786380BAF}" type="parTrans" cxnId="{D0DA1150-BFE8-4F3B-92F1-B0FDD2C42BB4}">
      <dgm:prSet/>
      <dgm:spPr/>
      <dgm:t>
        <a:bodyPr/>
        <a:lstStyle/>
        <a:p>
          <a:endParaRPr lang="en-US" sz="2400"/>
        </a:p>
      </dgm:t>
    </dgm:pt>
    <dgm:pt modelId="{D4896566-81BC-47AB-9DA9-0538F7EC10DE}" type="sibTrans" cxnId="{D0DA1150-BFE8-4F3B-92F1-B0FDD2C42BB4}">
      <dgm:prSet/>
      <dgm:spPr/>
      <dgm:t>
        <a:bodyPr/>
        <a:lstStyle/>
        <a:p>
          <a:endParaRPr lang="en-US" sz="2400"/>
        </a:p>
      </dgm:t>
    </dgm:pt>
    <dgm:pt modelId="{56E00F8F-5391-4278-B1B3-22A5DA0E273A}">
      <dgm:prSet phldrT="[Text]" custT="1"/>
      <dgm:spPr>
        <a:xfrm rot="5400000">
          <a:off x="5760111" y="-2850586"/>
          <a:ext cx="574393" cy="10857460"/>
        </a:xfrm>
        <a:prstGeom prst="round2SameRect">
          <a:avLst/>
        </a:prstGeom>
        <a:solidFill>
          <a:sysClr val="window" lastClr="FFFFFF">
            <a:alpha val="90000"/>
            <a:hueOff val="0"/>
            <a:satOff val="0"/>
            <a:lumOff val="0"/>
            <a:alphaOff val="0"/>
          </a:sysClr>
        </a:solidFill>
        <a:ln w="12700" cap="flat" cmpd="sng" algn="ctr">
          <a:solidFill>
            <a:srgbClr val="A02B93">
              <a:hueOff val="0"/>
              <a:satOff val="0"/>
              <a:lumOff val="0"/>
              <a:alphaOff val="0"/>
            </a:srgbClr>
          </a:solidFill>
          <a:prstDash val="solid"/>
          <a:miter lim="800000"/>
        </a:ln>
        <a:effectLst/>
      </dgm:spPr>
      <dgm:t>
        <a:bodyPr/>
        <a:lstStyle/>
        <a:p>
          <a:r>
            <a:rPr lang="en-US" sz="2400">
              <a:solidFill>
                <a:sysClr val="windowText" lastClr="000000">
                  <a:hueOff val="0"/>
                  <a:satOff val="0"/>
                  <a:lumOff val="0"/>
                  <a:alphaOff val="0"/>
                </a:sysClr>
              </a:solidFill>
              <a:latin typeface="Calibri" panose="020F0502020204030204" pitchFamily="34" charset="0"/>
              <a:ea typeface="Calibri" panose="020F0502020204030204" pitchFamily="34" charset="0"/>
              <a:cs typeface="Calibri" panose="020F0502020204030204" pitchFamily="34" charset="0"/>
            </a:rPr>
            <a:t>Workload needed for a learner to complete the learning activities is estimated</a:t>
          </a:r>
        </a:p>
      </dgm:t>
    </dgm:pt>
    <dgm:pt modelId="{BE338102-59E1-45E9-8199-82B4D9582B35}" type="parTrans" cxnId="{DCF4E864-10E6-4270-A461-56204ECB4FC5}">
      <dgm:prSet/>
      <dgm:spPr/>
      <dgm:t>
        <a:bodyPr/>
        <a:lstStyle/>
        <a:p>
          <a:endParaRPr lang="en-US" sz="2400"/>
        </a:p>
      </dgm:t>
    </dgm:pt>
    <dgm:pt modelId="{CAD622F8-9B5B-4DE1-B725-C51895180372}" type="sibTrans" cxnId="{DCF4E864-10E6-4270-A461-56204ECB4FC5}">
      <dgm:prSet/>
      <dgm:spPr/>
      <dgm:t>
        <a:bodyPr/>
        <a:lstStyle/>
        <a:p>
          <a:endParaRPr lang="en-US" sz="2400"/>
        </a:p>
      </dgm:t>
    </dgm:pt>
    <dgm:pt modelId="{AEA9461B-63E2-4B08-823E-99A2AAF4F47F}">
      <dgm:prSet phldrT="[Text]" custT="1"/>
      <dgm:spPr>
        <a:xfrm rot="5400000">
          <a:off x="-132552" y="3186993"/>
          <a:ext cx="883682" cy="618577"/>
        </a:xfrm>
        <a:prstGeom prst="chevron">
          <a:avLst/>
        </a:prstGeom>
        <a:solidFill>
          <a:srgbClr val="4EA72E">
            <a:hueOff val="0"/>
            <a:satOff val="0"/>
            <a:lumOff val="0"/>
            <a:alphaOff val="0"/>
          </a:srgbClr>
        </a:solidFill>
        <a:ln w="12700" cap="flat" cmpd="sng" algn="ctr">
          <a:solidFill>
            <a:srgbClr val="4EA72E">
              <a:hueOff val="0"/>
              <a:satOff val="0"/>
              <a:lumOff val="0"/>
              <a:alphaOff val="0"/>
            </a:srgbClr>
          </a:solidFill>
          <a:prstDash val="solid"/>
          <a:miter lim="800000"/>
        </a:ln>
        <a:effectLst/>
      </dgm:spPr>
      <dgm:t>
        <a:bodyPr/>
        <a:lstStyle/>
        <a:p>
          <a:r>
            <a:rPr lang="en-US" sz="2400">
              <a:solidFill>
                <a:sysClr val="window" lastClr="FFFFFF"/>
              </a:solidFill>
              <a:latin typeface="Aptos" panose="02110004020202020204"/>
              <a:ea typeface="+mn-ea"/>
              <a:cs typeface="+mn-cs"/>
            </a:rPr>
            <a:t>5</a:t>
          </a:r>
        </a:p>
      </dgm:t>
    </dgm:pt>
    <dgm:pt modelId="{3F13082A-4AD3-4165-AA71-7D63B54C3D0A}" type="parTrans" cxnId="{59297749-0D8B-44CD-9BA6-56B67DBA8BA4}">
      <dgm:prSet/>
      <dgm:spPr/>
      <dgm:t>
        <a:bodyPr/>
        <a:lstStyle/>
        <a:p>
          <a:endParaRPr lang="en-US" sz="2400"/>
        </a:p>
      </dgm:t>
    </dgm:pt>
    <dgm:pt modelId="{2D098202-8BB3-45A5-87A1-DF2A8B8D1CF7}" type="sibTrans" cxnId="{59297749-0D8B-44CD-9BA6-56B67DBA8BA4}">
      <dgm:prSet/>
      <dgm:spPr/>
      <dgm:t>
        <a:bodyPr/>
        <a:lstStyle/>
        <a:p>
          <a:endParaRPr lang="en-US" sz="2400"/>
        </a:p>
      </dgm:t>
    </dgm:pt>
    <dgm:pt modelId="{007DBBEE-7C2F-4408-9298-CBCF386DCBBB}">
      <dgm:prSet phldrT="[Text]" custT="1"/>
      <dgm:spPr>
        <a:xfrm rot="5400000">
          <a:off x="5760111" y="-2087092"/>
          <a:ext cx="574393" cy="10857460"/>
        </a:xfrm>
        <a:prstGeom prst="round2SameRect">
          <a:avLst/>
        </a:prstGeom>
        <a:solidFill>
          <a:sysClr val="window" lastClr="FFFFFF">
            <a:alpha val="90000"/>
            <a:hueOff val="0"/>
            <a:satOff val="0"/>
            <a:lumOff val="0"/>
            <a:alphaOff val="0"/>
          </a:sysClr>
        </a:solidFill>
        <a:ln w="12700" cap="flat" cmpd="sng" algn="ctr">
          <a:solidFill>
            <a:srgbClr val="4EA72E">
              <a:hueOff val="0"/>
              <a:satOff val="0"/>
              <a:lumOff val="0"/>
              <a:alphaOff val="0"/>
            </a:srgbClr>
          </a:solidFill>
          <a:prstDash val="solid"/>
          <a:miter lim="800000"/>
        </a:ln>
        <a:effectLst/>
      </dgm:spPr>
      <dgm:t>
        <a:bodyPr/>
        <a:lstStyle/>
        <a:p>
          <a:r>
            <a:rPr lang="en-US" sz="2400">
              <a:solidFill>
                <a:sysClr val="windowText" lastClr="000000">
                  <a:hueOff val="0"/>
                  <a:satOff val="0"/>
                  <a:lumOff val="0"/>
                  <a:alphaOff val="0"/>
                </a:sysClr>
              </a:solidFill>
              <a:latin typeface="Calibri" panose="020F0502020204030204" pitchFamily="34" charset="0"/>
              <a:ea typeface="Calibri" panose="020F0502020204030204" pitchFamily="34" charset="0"/>
              <a:cs typeface="Calibri" panose="020F0502020204030204" pitchFamily="34" charset="0"/>
            </a:rPr>
            <a:t>Proposals are collected, analysed and the estimated workload is expressed in credits</a:t>
          </a:r>
        </a:p>
      </dgm:t>
    </dgm:pt>
    <dgm:pt modelId="{482972DA-6FB8-4746-9EE4-587FA17F19AF}" type="parTrans" cxnId="{0F606C3E-70CC-495A-8A04-7535BF07F93C}">
      <dgm:prSet/>
      <dgm:spPr/>
      <dgm:t>
        <a:bodyPr/>
        <a:lstStyle/>
        <a:p>
          <a:endParaRPr lang="en-US" sz="2400"/>
        </a:p>
      </dgm:t>
    </dgm:pt>
    <dgm:pt modelId="{24FF1015-D553-4997-805C-EB3A55CCE490}" type="sibTrans" cxnId="{0F606C3E-70CC-495A-8A04-7535BF07F93C}">
      <dgm:prSet/>
      <dgm:spPr/>
      <dgm:t>
        <a:bodyPr/>
        <a:lstStyle/>
        <a:p>
          <a:endParaRPr lang="en-US" sz="2400"/>
        </a:p>
      </dgm:t>
    </dgm:pt>
    <dgm:pt modelId="{9601CE4F-0F81-4EBC-BC3D-4BFC221C35FE}">
      <dgm:prSet custT="1"/>
      <dgm:spPr>
        <a:xfrm rot="5400000">
          <a:off x="-132552" y="896510"/>
          <a:ext cx="883682" cy="618577"/>
        </a:xfrm>
        <a:prstGeom prst="chevron">
          <a:avLst/>
        </a:prstGeom>
        <a:solidFill>
          <a:srgbClr val="196B24">
            <a:hueOff val="0"/>
            <a:satOff val="0"/>
            <a:lumOff val="0"/>
            <a:alphaOff val="0"/>
          </a:srgbClr>
        </a:solidFill>
        <a:ln w="12700" cap="flat" cmpd="sng" algn="ctr">
          <a:solidFill>
            <a:srgbClr val="196B24">
              <a:hueOff val="0"/>
              <a:satOff val="0"/>
              <a:lumOff val="0"/>
              <a:alphaOff val="0"/>
            </a:srgbClr>
          </a:solidFill>
          <a:prstDash val="solid"/>
          <a:miter lim="800000"/>
        </a:ln>
        <a:effectLst/>
      </dgm:spPr>
      <dgm:t>
        <a:bodyPr/>
        <a:lstStyle/>
        <a:p>
          <a:r>
            <a:rPr lang="en-US" sz="2400">
              <a:solidFill>
                <a:sysClr val="window" lastClr="FFFFFF"/>
              </a:solidFill>
              <a:latin typeface="Aptos" panose="02110004020202020204"/>
              <a:ea typeface="+mn-ea"/>
              <a:cs typeface="+mn-cs"/>
            </a:rPr>
            <a:t>2</a:t>
          </a:r>
        </a:p>
      </dgm:t>
    </dgm:pt>
    <dgm:pt modelId="{7D803579-58A0-4249-9156-A3C43375D223}" type="parTrans" cxnId="{44602128-78BD-4BAB-8C11-B0E40151D084}">
      <dgm:prSet/>
      <dgm:spPr/>
      <dgm:t>
        <a:bodyPr/>
        <a:lstStyle/>
        <a:p>
          <a:endParaRPr lang="en-US" sz="2400"/>
        </a:p>
      </dgm:t>
    </dgm:pt>
    <dgm:pt modelId="{99ADA90A-A087-4AD2-8E95-894E54B0D779}" type="sibTrans" cxnId="{44602128-78BD-4BAB-8C11-B0E40151D084}">
      <dgm:prSet/>
      <dgm:spPr/>
      <dgm:t>
        <a:bodyPr/>
        <a:lstStyle/>
        <a:p>
          <a:endParaRPr lang="en-US" sz="2400"/>
        </a:p>
      </dgm:t>
    </dgm:pt>
    <dgm:pt modelId="{45FBAE91-E2C7-4961-88F8-6BF23D27463E}">
      <dgm:prSet custT="1"/>
      <dgm:spPr>
        <a:xfrm rot="5400000">
          <a:off x="-132552" y="1660005"/>
          <a:ext cx="883682" cy="618577"/>
        </a:xfrm>
        <a:prstGeom prst="chevron">
          <a:avLst/>
        </a:prstGeom>
        <a:solidFill>
          <a:srgbClr val="0F9ED5">
            <a:hueOff val="0"/>
            <a:satOff val="0"/>
            <a:lumOff val="0"/>
            <a:alphaOff val="0"/>
          </a:srgbClr>
        </a:solidFill>
        <a:ln w="12700" cap="flat" cmpd="sng" algn="ctr">
          <a:solidFill>
            <a:srgbClr val="0F9ED5">
              <a:hueOff val="0"/>
              <a:satOff val="0"/>
              <a:lumOff val="0"/>
              <a:alphaOff val="0"/>
            </a:srgbClr>
          </a:solidFill>
          <a:prstDash val="solid"/>
          <a:miter lim="800000"/>
        </a:ln>
        <a:effectLst/>
      </dgm:spPr>
      <dgm:t>
        <a:bodyPr/>
        <a:lstStyle/>
        <a:p>
          <a:r>
            <a:rPr lang="en-US" sz="2400">
              <a:solidFill>
                <a:sysClr val="window" lastClr="FFFFFF"/>
              </a:solidFill>
              <a:latin typeface="Aptos" panose="02110004020202020204"/>
              <a:ea typeface="+mn-ea"/>
              <a:cs typeface="+mn-cs"/>
            </a:rPr>
            <a:t>3</a:t>
          </a:r>
        </a:p>
      </dgm:t>
    </dgm:pt>
    <dgm:pt modelId="{7A3A9DE7-8CDA-4A53-85BD-C16D7766F962}" type="parTrans" cxnId="{41D33D5E-213B-4863-9099-9FCE54295FAF}">
      <dgm:prSet/>
      <dgm:spPr/>
      <dgm:t>
        <a:bodyPr/>
        <a:lstStyle/>
        <a:p>
          <a:endParaRPr lang="en-US" sz="2400"/>
        </a:p>
      </dgm:t>
    </dgm:pt>
    <dgm:pt modelId="{20FB8E92-272F-44C8-BD29-91BE8D9C56F9}" type="sibTrans" cxnId="{41D33D5E-213B-4863-9099-9FCE54295FAF}">
      <dgm:prSet/>
      <dgm:spPr/>
      <dgm:t>
        <a:bodyPr/>
        <a:lstStyle/>
        <a:p>
          <a:endParaRPr lang="en-US" sz="2400"/>
        </a:p>
      </dgm:t>
    </dgm:pt>
    <dgm:pt modelId="{1B2C11F0-C547-4DAA-A904-E9A30ED6CEC7}">
      <dgm:prSet custT="1"/>
      <dgm:spPr>
        <a:xfrm rot="5400000">
          <a:off x="5760111" y="-4377574"/>
          <a:ext cx="574393" cy="10857460"/>
        </a:xfrm>
        <a:prstGeom prst="round2SameRect">
          <a:avLst/>
        </a:prstGeom>
        <a:solidFill>
          <a:sysClr val="window" lastClr="FFFFFF">
            <a:alpha val="90000"/>
            <a:hueOff val="0"/>
            <a:satOff val="0"/>
            <a:lumOff val="0"/>
            <a:alphaOff val="0"/>
          </a:sysClr>
        </a:solidFill>
        <a:ln w="12700" cap="flat" cmpd="sng" algn="ctr">
          <a:solidFill>
            <a:srgbClr val="196B24">
              <a:hueOff val="0"/>
              <a:satOff val="0"/>
              <a:lumOff val="0"/>
              <a:alphaOff val="0"/>
            </a:srgbClr>
          </a:solidFill>
          <a:prstDash val="solid"/>
          <a:miter lim="800000"/>
        </a:ln>
        <a:effectLst/>
      </dgm:spPr>
      <dgm:t>
        <a:bodyPr/>
        <a:lstStyle/>
        <a:p>
          <a:r>
            <a:rPr lang="en-US" sz="2400" dirty="0">
              <a:solidFill>
                <a:sysClr val="windowText" lastClr="000000">
                  <a:hueOff val="0"/>
                  <a:satOff val="0"/>
                  <a:lumOff val="0"/>
                  <a:alphaOff val="0"/>
                </a:sysClr>
              </a:solidFill>
              <a:latin typeface="Calibri" panose="020F0502020204030204" pitchFamily="34" charset="0"/>
              <a:ea typeface="Calibri" panose="020F0502020204030204" pitchFamily="34" charset="0"/>
              <a:cs typeface="Calibri" panose="020F0502020204030204" pitchFamily="34" charset="0"/>
            </a:rPr>
            <a:t>Learning outcomes of each programme component are defined</a:t>
          </a:r>
        </a:p>
      </dgm:t>
    </dgm:pt>
    <dgm:pt modelId="{15A83D01-E9FA-495A-8719-3B9D7CA5B6FB}" type="parTrans" cxnId="{F21FC4F1-E19C-4481-877C-1D4A994F648D}">
      <dgm:prSet/>
      <dgm:spPr/>
      <dgm:t>
        <a:bodyPr/>
        <a:lstStyle/>
        <a:p>
          <a:endParaRPr lang="en-US" sz="2400"/>
        </a:p>
      </dgm:t>
    </dgm:pt>
    <dgm:pt modelId="{AEF23516-6AED-48B8-94D3-6F106A34D21D}" type="sibTrans" cxnId="{F21FC4F1-E19C-4481-877C-1D4A994F648D}">
      <dgm:prSet/>
      <dgm:spPr/>
      <dgm:t>
        <a:bodyPr/>
        <a:lstStyle/>
        <a:p>
          <a:endParaRPr lang="en-US" sz="2400"/>
        </a:p>
      </dgm:t>
    </dgm:pt>
    <dgm:pt modelId="{4FF00526-DD26-4E13-89BE-97E8650EB594}">
      <dgm:prSet custT="1"/>
      <dgm:spPr>
        <a:xfrm rot="5400000">
          <a:off x="5760111" y="-3614080"/>
          <a:ext cx="574393" cy="10857460"/>
        </a:xfrm>
        <a:prstGeom prst="round2SameRect">
          <a:avLst/>
        </a:prstGeom>
        <a:solidFill>
          <a:sysClr val="window" lastClr="FFFFFF">
            <a:alpha val="90000"/>
            <a:hueOff val="0"/>
            <a:satOff val="0"/>
            <a:lumOff val="0"/>
            <a:alphaOff val="0"/>
          </a:sysClr>
        </a:solidFill>
        <a:ln w="12700" cap="flat" cmpd="sng" algn="ctr">
          <a:solidFill>
            <a:srgbClr val="0F9ED5">
              <a:hueOff val="0"/>
              <a:satOff val="0"/>
              <a:lumOff val="0"/>
              <a:alphaOff val="0"/>
            </a:srgbClr>
          </a:solidFill>
          <a:prstDash val="solid"/>
          <a:miter lim="800000"/>
        </a:ln>
        <a:effectLst/>
      </dgm:spPr>
      <dgm:t>
        <a:bodyPr/>
        <a:lstStyle/>
        <a:p>
          <a:endParaRPr lang="en-US" sz="2400">
            <a:solidFill>
              <a:sysClr val="windowText" lastClr="000000">
                <a:hueOff val="0"/>
                <a:satOff val="0"/>
                <a:lumOff val="0"/>
                <a:alphaOff val="0"/>
              </a:sysClr>
            </a:solidFill>
            <a:latin typeface="Aptos" panose="02110004020202020204"/>
            <a:ea typeface="+mn-ea"/>
            <a:cs typeface="+mn-cs"/>
          </a:endParaRPr>
        </a:p>
      </dgm:t>
    </dgm:pt>
    <dgm:pt modelId="{859AEEC1-5519-4237-808C-DDE1D2248261}" type="parTrans" cxnId="{1DBC1068-38CB-46CF-8B3A-892671E6EB3E}">
      <dgm:prSet/>
      <dgm:spPr/>
      <dgm:t>
        <a:bodyPr/>
        <a:lstStyle/>
        <a:p>
          <a:endParaRPr lang="en-US" sz="2400"/>
        </a:p>
      </dgm:t>
    </dgm:pt>
    <dgm:pt modelId="{095FDFF5-8222-424D-86F3-089971B9792A}" type="sibTrans" cxnId="{1DBC1068-38CB-46CF-8B3A-892671E6EB3E}">
      <dgm:prSet/>
      <dgm:spPr/>
      <dgm:t>
        <a:bodyPr/>
        <a:lstStyle/>
        <a:p>
          <a:endParaRPr lang="en-US" sz="2400"/>
        </a:p>
      </dgm:t>
    </dgm:pt>
    <dgm:pt modelId="{05F5BE5F-ECD3-4781-A537-822DAC164BFB}">
      <dgm:prSet custT="1"/>
      <dgm:spPr>
        <a:xfrm rot="5400000">
          <a:off x="5760111" y="-3614080"/>
          <a:ext cx="574393" cy="10857460"/>
        </a:xfrm>
        <a:prstGeom prst="round2SameRect">
          <a:avLst/>
        </a:prstGeom>
        <a:solidFill>
          <a:sysClr val="window" lastClr="FFFFFF">
            <a:alpha val="90000"/>
            <a:hueOff val="0"/>
            <a:satOff val="0"/>
            <a:lumOff val="0"/>
            <a:alphaOff val="0"/>
          </a:sysClr>
        </a:solidFill>
        <a:ln w="12700" cap="flat" cmpd="sng" algn="ctr">
          <a:solidFill>
            <a:srgbClr val="0F9ED5">
              <a:hueOff val="0"/>
              <a:satOff val="0"/>
              <a:lumOff val="0"/>
              <a:alphaOff val="0"/>
            </a:srgbClr>
          </a:solidFill>
          <a:prstDash val="solid"/>
          <a:miter lim="800000"/>
        </a:ln>
        <a:effectLst/>
      </dgm:spPr>
      <dgm:t>
        <a:bodyPr/>
        <a:lstStyle/>
        <a:p>
          <a:r>
            <a:rPr lang="en-US" sz="2400" dirty="0">
              <a:solidFill>
                <a:sysClr val="windowText" lastClr="000000">
                  <a:hueOff val="0"/>
                  <a:satOff val="0"/>
                  <a:lumOff val="0"/>
                  <a:alphaOff val="0"/>
                </a:sysClr>
              </a:solidFill>
              <a:latin typeface="Calibri" panose="020F0502020204030204" pitchFamily="34" charset="0"/>
              <a:ea typeface="Calibri" panose="020F0502020204030204" pitchFamily="34" charset="0"/>
              <a:cs typeface="Calibri" panose="020F0502020204030204" pitchFamily="34" charset="0"/>
            </a:rPr>
            <a:t>Learning activities are described</a:t>
          </a:r>
        </a:p>
      </dgm:t>
    </dgm:pt>
    <dgm:pt modelId="{9870D5A2-9138-477C-A70B-AC36C0E11150}" type="parTrans" cxnId="{3A5010A5-5811-4EB3-BE6F-F82E037CE1FD}">
      <dgm:prSet/>
      <dgm:spPr/>
      <dgm:t>
        <a:bodyPr/>
        <a:lstStyle/>
        <a:p>
          <a:endParaRPr lang="en-US" sz="2400"/>
        </a:p>
      </dgm:t>
    </dgm:pt>
    <dgm:pt modelId="{459D1488-ECF1-4176-9845-5FE148A3F2CC}" type="sibTrans" cxnId="{3A5010A5-5811-4EB3-BE6F-F82E037CE1FD}">
      <dgm:prSet/>
      <dgm:spPr/>
      <dgm:t>
        <a:bodyPr/>
        <a:lstStyle/>
        <a:p>
          <a:endParaRPr lang="en-US" sz="2400"/>
        </a:p>
      </dgm:t>
    </dgm:pt>
    <dgm:pt modelId="{7C7E0E80-5B9A-4686-A437-FE95E16525A3}">
      <dgm:prSet custT="1"/>
      <dgm:spPr>
        <a:xfrm rot="5400000">
          <a:off x="5760111" y="-3614080"/>
          <a:ext cx="574393" cy="10857460"/>
        </a:xfrm>
        <a:prstGeom prst="round2SameRect">
          <a:avLst/>
        </a:prstGeom>
        <a:solidFill>
          <a:sysClr val="window" lastClr="FFFFFF">
            <a:alpha val="90000"/>
            <a:hueOff val="0"/>
            <a:satOff val="0"/>
            <a:lumOff val="0"/>
            <a:alphaOff val="0"/>
          </a:sysClr>
        </a:solidFill>
        <a:ln w="12700" cap="flat" cmpd="sng" algn="ctr">
          <a:solidFill>
            <a:srgbClr val="0F9ED5">
              <a:hueOff val="0"/>
              <a:satOff val="0"/>
              <a:lumOff val="0"/>
              <a:alphaOff val="0"/>
            </a:srgbClr>
          </a:solidFill>
          <a:prstDash val="solid"/>
          <a:miter lim="800000"/>
        </a:ln>
        <a:effectLst/>
      </dgm:spPr>
      <dgm:t>
        <a:bodyPr/>
        <a:lstStyle/>
        <a:p>
          <a:endParaRPr lang="en-US" sz="2400">
            <a:solidFill>
              <a:sysClr val="windowText" lastClr="000000">
                <a:hueOff val="0"/>
                <a:satOff val="0"/>
                <a:lumOff val="0"/>
                <a:alphaOff val="0"/>
              </a:sysClr>
            </a:solidFill>
            <a:latin typeface="Aptos" panose="02110004020202020204"/>
            <a:ea typeface="+mn-ea"/>
            <a:cs typeface="+mn-cs"/>
          </a:endParaRPr>
        </a:p>
      </dgm:t>
    </dgm:pt>
    <dgm:pt modelId="{F69F4D73-966D-4C85-9025-C8B00B2BEB31}" type="parTrans" cxnId="{2848F4F0-AD59-47DC-9430-E86609BA48B3}">
      <dgm:prSet/>
      <dgm:spPr/>
      <dgm:t>
        <a:bodyPr/>
        <a:lstStyle/>
        <a:p>
          <a:endParaRPr lang="en-US" sz="2400"/>
        </a:p>
      </dgm:t>
    </dgm:pt>
    <dgm:pt modelId="{802A216A-6BCC-4CFD-AA62-F29CFE40AB00}" type="sibTrans" cxnId="{2848F4F0-AD59-47DC-9430-E86609BA48B3}">
      <dgm:prSet/>
      <dgm:spPr/>
      <dgm:t>
        <a:bodyPr/>
        <a:lstStyle/>
        <a:p>
          <a:endParaRPr lang="en-US" sz="2400"/>
        </a:p>
      </dgm:t>
    </dgm:pt>
    <dgm:pt modelId="{2D329F83-89A2-4198-87FE-394E906B59E4}" type="pres">
      <dgm:prSet presAssocID="{6D277087-2380-4040-85C6-9816D33B0287}" presName="linearFlow" presStyleCnt="0">
        <dgm:presLayoutVars>
          <dgm:dir/>
          <dgm:animLvl val="lvl"/>
          <dgm:resizeHandles val="exact"/>
        </dgm:presLayoutVars>
      </dgm:prSet>
      <dgm:spPr/>
      <dgm:t>
        <a:bodyPr/>
        <a:lstStyle/>
        <a:p>
          <a:endParaRPr lang="en-US"/>
        </a:p>
      </dgm:t>
    </dgm:pt>
    <dgm:pt modelId="{F38F9385-F246-4C40-A1F5-4D12FE219FFA}" type="pres">
      <dgm:prSet presAssocID="{9543CC38-B134-4D7A-8769-505C9808504A}" presName="composite" presStyleCnt="0"/>
      <dgm:spPr/>
    </dgm:pt>
    <dgm:pt modelId="{F3129558-2673-4A6C-9CD9-6DE0ABBAF9B1}" type="pres">
      <dgm:prSet presAssocID="{9543CC38-B134-4D7A-8769-505C9808504A}" presName="parentText" presStyleLbl="alignNode1" presStyleIdx="0" presStyleCnt="5">
        <dgm:presLayoutVars>
          <dgm:chMax val="1"/>
          <dgm:bulletEnabled val="1"/>
        </dgm:presLayoutVars>
      </dgm:prSet>
      <dgm:spPr/>
      <dgm:t>
        <a:bodyPr/>
        <a:lstStyle/>
        <a:p>
          <a:endParaRPr lang="en-US"/>
        </a:p>
      </dgm:t>
    </dgm:pt>
    <dgm:pt modelId="{A3E5770B-004E-4F20-BDA5-12D85D25FD2B}" type="pres">
      <dgm:prSet presAssocID="{9543CC38-B134-4D7A-8769-505C9808504A}" presName="descendantText" presStyleLbl="alignAcc1" presStyleIdx="0" presStyleCnt="5">
        <dgm:presLayoutVars>
          <dgm:bulletEnabled val="1"/>
        </dgm:presLayoutVars>
      </dgm:prSet>
      <dgm:spPr/>
      <dgm:t>
        <a:bodyPr/>
        <a:lstStyle/>
        <a:p>
          <a:endParaRPr lang="en-US"/>
        </a:p>
      </dgm:t>
    </dgm:pt>
    <dgm:pt modelId="{2C908DA7-76BC-4DAC-82D0-29669E32D6B6}" type="pres">
      <dgm:prSet presAssocID="{01AA79ED-EF73-4B24-8960-D15E03C3FF96}" presName="sp" presStyleCnt="0"/>
      <dgm:spPr/>
    </dgm:pt>
    <dgm:pt modelId="{67549DD6-5873-4385-841D-FADC05FC709F}" type="pres">
      <dgm:prSet presAssocID="{9601CE4F-0F81-4EBC-BC3D-4BFC221C35FE}" presName="composite" presStyleCnt="0"/>
      <dgm:spPr/>
    </dgm:pt>
    <dgm:pt modelId="{8065914F-CA9D-4A60-ABE8-535CD1447352}" type="pres">
      <dgm:prSet presAssocID="{9601CE4F-0F81-4EBC-BC3D-4BFC221C35FE}" presName="parentText" presStyleLbl="alignNode1" presStyleIdx="1" presStyleCnt="5">
        <dgm:presLayoutVars>
          <dgm:chMax val="1"/>
          <dgm:bulletEnabled val="1"/>
        </dgm:presLayoutVars>
      </dgm:prSet>
      <dgm:spPr/>
      <dgm:t>
        <a:bodyPr/>
        <a:lstStyle/>
        <a:p>
          <a:endParaRPr lang="en-US"/>
        </a:p>
      </dgm:t>
    </dgm:pt>
    <dgm:pt modelId="{6CC1DDFD-A433-4352-AAF9-02D27C01A421}" type="pres">
      <dgm:prSet presAssocID="{9601CE4F-0F81-4EBC-BC3D-4BFC221C35FE}" presName="descendantText" presStyleLbl="alignAcc1" presStyleIdx="1" presStyleCnt="5">
        <dgm:presLayoutVars>
          <dgm:bulletEnabled val="1"/>
        </dgm:presLayoutVars>
      </dgm:prSet>
      <dgm:spPr/>
      <dgm:t>
        <a:bodyPr/>
        <a:lstStyle/>
        <a:p>
          <a:endParaRPr lang="en-US"/>
        </a:p>
      </dgm:t>
    </dgm:pt>
    <dgm:pt modelId="{BFF5FB21-152B-4762-9EE4-92708B9AA239}" type="pres">
      <dgm:prSet presAssocID="{99ADA90A-A087-4AD2-8E95-894E54B0D779}" presName="sp" presStyleCnt="0"/>
      <dgm:spPr/>
    </dgm:pt>
    <dgm:pt modelId="{69B35DFB-F635-4F94-A66B-0015930DDC4D}" type="pres">
      <dgm:prSet presAssocID="{45FBAE91-E2C7-4961-88F8-6BF23D27463E}" presName="composite" presStyleCnt="0"/>
      <dgm:spPr/>
    </dgm:pt>
    <dgm:pt modelId="{D7AAFC82-4B1B-47E3-AD24-16222589E39D}" type="pres">
      <dgm:prSet presAssocID="{45FBAE91-E2C7-4961-88F8-6BF23D27463E}" presName="parentText" presStyleLbl="alignNode1" presStyleIdx="2" presStyleCnt="5">
        <dgm:presLayoutVars>
          <dgm:chMax val="1"/>
          <dgm:bulletEnabled val="1"/>
        </dgm:presLayoutVars>
      </dgm:prSet>
      <dgm:spPr/>
      <dgm:t>
        <a:bodyPr/>
        <a:lstStyle/>
        <a:p>
          <a:endParaRPr lang="en-US"/>
        </a:p>
      </dgm:t>
    </dgm:pt>
    <dgm:pt modelId="{15D5B821-B37D-452F-BDB1-C7F014C95FC2}" type="pres">
      <dgm:prSet presAssocID="{45FBAE91-E2C7-4961-88F8-6BF23D27463E}" presName="descendantText" presStyleLbl="alignAcc1" presStyleIdx="2" presStyleCnt="5">
        <dgm:presLayoutVars>
          <dgm:bulletEnabled val="1"/>
        </dgm:presLayoutVars>
      </dgm:prSet>
      <dgm:spPr/>
      <dgm:t>
        <a:bodyPr/>
        <a:lstStyle/>
        <a:p>
          <a:endParaRPr lang="en-US"/>
        </a:p>
      </dgm:t>
    </dgm:pt>
    <dgm:pt modelId="{F0252CA0-5C52-4C81-B41C-BB78D404CDE7}" type="pres">
      <dgm:prSet presAssocID="{20FB8E92-272F-44C8-BD29-91BE8D9C56F9}" presName="sp" presStyleCnt="0"/>
      <dgm:spPr/>
    </dgm:pt>
    <dgm:pt modelId="{D013EB9B-FC6F-4622-9CC5-4AA7238CC4EC}" type="pres">
      <dgm:prSet presAssocID="{C341D2A4-19A3-4DE7-9F32-27E8FC6D47B0}" presName="composite" presStyleCnt="0"/>
      <dgm:spPr/>
    </dgm:pt>
    <dgm:pt modelId="{B1FF91D1-9F48-4C86-A852-603F749FE20E}" type="pres">
      <dgm:prSet presAssocID="{C341D2A4-19A3-4DE7-9F32-27E8FC6D47B0}" presName="parentText" presStyleLbl="alignNode1" presStyleIdx="3" presStyleCnt="5">
        <dgm:presLayoutVars>
          <dgm:chMax val="1"/>
          <dgm:bulletEnabled val="1"/>
        </dgm:presLayoutVars>
      </dgm:prSet>
      <dgm:spPr/>
      <dgm:t>
        <a:bodyPr/>
        <a:lstStyle/>
        <a:p>
          <a:endParaRPr lang="en-US"/>
        </a:p>
      </dgm:t>
    </dgm:pt>
    <dgm:pt modelId="{C631BE39-5729-4549-8FA9-1DDC471DFB7D}" type="pres">
      <dgm:prSet presAssocID="{C341D2A4-19A3-4DE7-9F32-27E8FC6D47B0}" presName="descendantText" presStyleLbl="alignAcc1" presStyleIdx="3" presStyleCnt="5">
        <dgm:presLayoutVars>
          <dgm:bulletEnabled val="1"/>
        </dgm:presLayoutVars>
      </dgm:prSet>
      <dgm:spPr/>
      <dgm:t>
        <a:bodyPr/>
        <a:lstStyle/>
        <a:p>
          <a:endParaRPr lang="en-US"/>
        </a:p>
      </dgm:t>
    </dgm:pt>
    <dgm:pt modelId="{5AD7F555-9AAA-49F8-AB43-BB673453399F}" type="pres">
      <dgm:prSet presAssocID="{D4896566-81BC-47AB-9DA9-0538F7EC10DE}" presName="sp" presStyleCnt="0"/>
      <dgm:spPr/>
    </dgm:pt>
    <dgm:pt modelId="{9B89BA18-C94F-4F6D-AB2C-C0125B4FDD21}" type="pres">
      <dgm:prSet presAssocID="{AEA9461B-63E2-4B08-823E-99A2AAF4F47F}" presName="composite" presStyleCnt="0"/>
      <dgm:spPr/>
    </dgm:pt>
    <dgm:pt modelId="{E868C1BE-3F65-40BC-B1C0-DE7F2B410815}" type="pres">
      <dgm:prSet presAssocID="{AEA9461B-63E2-4B08-823E-99A2AAF4F47F}" presName="parentText" presStyleLbl="alignNode1" presStyleIdx="4" presStyleCnt="5">
        <dgm:presLayoutVars>
          <dgm:chMax val="1"/>
          <dgm:bulletEnabled val="1"/>
        </dgm:presLayoutVars>
      </dgm:prSet>
      <dgm:spPr/>
      <dgm:t>
        <a:bodyPr/>
        <a:lstStyle/>
        <a:p>
          <a:endParaRPr lang="en-US"/>
        </a:p>
      </dgm:t>
    </dgm:pt>
    <dgm:pt modelId="{EB744392-56D5-462B-876C-3618E2959E98}" type="pres">
      <dgm:prSet presAssocID="{AEA9461B-63E2-4B08-823E-99A2AAF4F47F}" presName="descendantText" presStyleLbl="alignAcc1" presStyleIdx="4" presStyleCnt="5">
        <dgm:presLayoutVars>
          <dgm:bulletEnabled val="1"/>
        </dgm:presLayoutVars>
      </dgm:prSet>
      <dgm:spPr/>
      <dgm:t>
        <a:bodyPr/>
        <a:lstStyle/>
        <a:p>
          <a:endParaRPr lang="en-US"/>
        </a:p>
      </dgm:t>
    </dgm:pt>
  </dgm:ptLst>
  <dgm:cxnLst>
    <dgm:cxn modelId="{A2AD52D1-7D2B-4A0A-8ECA-F9B90344CFE8}" type="presOf" srcId="{7C7E0E80-5B9A-4686-A437-FE95E16525A3}" destId="{15D5B821-B37D-452F-BDB1-C7F014C95FC2}" srcOrd="0" destOrd="2" presId="urn:microsoft.com/office/officeart/2005/8/layout/chevron2"/>
    <dgm:cxn modelId="{D025061A-5D5B-4804-8A80-236B09FF91C5}" type="presOf" srcId="{4FF00526-DD26-4E13-89BE-97E8650EB594}" destId="{15D5B821-B37D-452F-BDB1-C7F014C95FC2}" srcOrd="0" destOrd="0" presId="urn:microsoft.com/office/officeart/2005/8/layout/chevron2"/>
    <dgm:cxn modelId="{AC27612A-4183-4D02-BE87-70EFC102BB52}" type="presOf" srcId="{AEA9461B-63E2-4B08-823E-99A2AAF4F47F}" destId="{E868C1BE-3F65-40BC-B1C0-DE7F2B410815}" srcOrd="0" destOrd="0" presId="urn:microsoft.com/office/officeart/2005/8/layout/chevron2"/>
    <dgm:cxn modelId="{318E4FCA-0DE0-4F18-A115-7553A3E30F1C}" type="presOf" srcId="{05F5BE5F-ECD3-4781-A537-822DAC164BFB}" destId="{15D5B821-B37D-452F-BDB1-C7F014C95FC2}" srcOrd="0" destOrd="1" presId="urn:microsoft.com/office/officeart/2005/8/layout/chevron2"/>
    <dgm:cxn modelId="{D599C5CB-DAAC-4D2A-8A56-EC138CF324B7}" type="presOf" srcId="{45FBAE91-E2C7-4961-88F8-6BF23D27463E}" destId="{D7AAFC82-4B1B-47E3-AD24-16222589E39D}" srcOrd="0" destOrd="0" presId="urn:microsoft.com/office/officeart/2005/8/layout/chevron2"/>
    <dgm:cxn modelId="{3353FDCC-4F31-4F4F-A72D-517DE5C741DF}" type="presOf" srcId="{C341D2A4-19A3-4DE7-9F32-27E8FC6D47B0}" destId="{B1FF91D1-9F48-4C86-A852-603F749FE20E}" srcOrd="0" destOrd="0" presId="urn:microsoft.com/office/officeart/2005/8/layout/chevron2"/>
    <dgm:cxn modelId="{0051D79F-DD65-46C4-AD23-B1A7CC6003A0}" srcId="{9543CC38-B134-4D7A-8769-505C9808504A}" destId="{7D31211A-358E-4AA2-950E-0BBD490E9AD3}" srcOrd="0" destOrd="0" parTransId="{0743F187-634B-4E77-A7D0-A7B0E9305C1A}" sibTransId="{1A045CCE-C22F-4575-8BD3-305CF5CEE2C4}"/>
    <dgm:cxn modelId="{DCF4E864-10E6-4270-A461-56204ECB4FC5}" srcId="{C341D2A4-19A3-4DE7-9F32-27E8FC6D47B0}" destId="{56E00F8F-5391-4278-B1B3-22A5DA0E273A}" srcOrd="0" destOrd="0" parTransId="{BE338102-59E1-45E9-8199-82B4D9582B35}" sibTransId="{CAD622F8-9B5B-4DE1-B725-C51895180372}"/>
    <dgm:cxn modelId="{F21FC4F1-E19C-4481-877C-1D4A994F648D}" srcId="{9601CE4F-0F81-4EBC-BC3D-4BFC221C35FE}" destId="{1B2C11F0-C547-4DAA-A904-E9A30ED6CEC7}" srcOrd="0" destOrd="0" parTransId="{15A83D01-E9FA-495A-8719-3B9D7CA5B6FB}" sibTransId="{AEF23516-6AED-48B8-94D3-6F106A34D21D}"/>
    <dgm:cxn modelId="{920FDAE4-D6E5-454C-947C-81F3FDD8DBDE}" type="presOf" srcId="{56E00F8F-5391-4278-B1B3-22A5DA0E273A}" destId="{C631BE39-5729-4549-8FA9-1DDC471DFB7D}" srcOrd="0" destOrd="0" presId="urn:microsoft.com/office/officeart/2005/8/layout/chevron2"/>
    <dgm:cxn modelId="{59297749-0D8B-44CD-9BA6-56B67DBA8BA4}" srcId="{6D277087-2380-4040-85C6-9816D33B0287}" destId="{AEA9461B-63E2-4B08-823E-99A2AAF4F47F}" srcOrd="4" destOrd="0" parTransId="{3F13082A-4AD3-4165-AA71-7D63B54C3D0A}" sibTransId="{2D098202-8BB3-45A5-87A1-DF2A8B8D1CF7}"/>
    <dgm:cxn modelId="{0FA238CF-FC2D-4823-BF04-5B7554F22395}" type="presOf" srcId="{1B2C11F0-C547-4DAA-A904-E9A30ED6CEC7}" destId="{6CC1DDFD-A433-4352-AAF9-02D27C01A421}" srcOrd="0" destOrd="0" presId="urn:microsoft.com/office/officeart/2005/8/layout/chevron2"/>
    <dgm:cxn modelId="{2848F4F0-AD59-47DC-9430-E86609BA48B3}" srcId="{45FBAE91-E2C7-4961-88F8-6BF23D27463E}" destId="{7C7E0E80-5B9A-4686-A437-FE95E16525A3}" srcOrd="2" destOrd="0" parTransId="{F69F4D73-966D-4C85-9025-C8B00B2BEB31}" sibTransId="{802A216A-6BCC-4CFD-AA62-F29CFE40AB00}"/>
    <dgm:cxn modelId="{857A71DF-C18B-44DB-BF9B-589AC8B46709}" srcId="{6D277087-2380-4040-85C6-9816D33B0287}" destId="{9543CC38-B134-4D7A-8769-505C9808504A}" srcOrd="0" destOrd="0" parTransId="{63D13425-F2C5-4677-A7D3-1ABADD4F49B9}" sibTransId="{01AA79ED-EF73-4B24-8960-D15E03C3FF96}"/>
    <dgm:cxn modelId="{0F606C3E-70CC-495A-8A04-7535BF07F93C}" srcId="{AEA9461B-63E2-4B08-823E-99A2AAF4F47F}" destId="{007DBBEE-7C2F-4408-9298-CBCF386DCBBB}" srcOrd="0" destOrd="0" parTransId="{482972DA-6FB8-4746-9EE4-587FA17F19AF}" sibTransId="{24FF1015-D553-4997-805C-EB3A55CCE490}"/>
    <dgm:cxn modelId="{B05B1752-0650-436B-952D-D11CCBC7F8CC}" type="presOf" srcId="{007DBBEE-7C2F-4408-9298-CBCF386DCBBB}" destId="{EB744392-56D5-462B-876C-3618E2959E98}" srcOrd="0" destOrd="0" presId="urn:microsoft.com/office/officeart/2005/8/layout/chevron2"/>
    <dgm:cxn modelId="{631FD04F-23BD-47EC-BEE1-1F8574E0D68E}" type="presOf" srcId="{9601CE4F-0F81-4EBC-BC3D-4BFC221C35FE}" destId="{8065914F-CA9D-4A60-ABE8-535CD1447352}" srcOrd="0" destOrd="0" presId="urn:microsoft.com/office/officeart/2005/8/layout/chevron2"/>
    <dgm:cxn modelId="{D0DA1150-BFE8-4F3B-92F1-B0FDD2C42BB4}" srcId="{6D277087-2380-4040-85C6-9816D33B0287}" destId="{C341D2A4-19A3-4DE7-9F32-27E8FC6D47B0}" srcOrd="3" destOrd="0" parTransId="{C68F2CC7-B9A9-4342-ACE9-3C7786380BAF}" sibTransId="{D4896566-81BC-47AB-9DA9-0538F7EC10DE}"/>
    <dgm:cxn modelId="{44602128-78BD-4BAB-8C11-B0E40151D084}" srcId="{6D277087-2380-4040-85C6-9816D33B0287}" destId="{9601CE4F-0F81-4EBC-BC3D-4BFC221C35FE}" srcOrd="1" destOrd="0" parTransId="{7D803579-58A0-4249-9156-A3C43375D223}" sibTransId="{99ADA90A-A087-4AD2-8E95-894E54B0D779}"/>
    <dgm:cxn modelId="{DAE0D7BF-F5F2-4E8F-8D43-2637818C69A7}" type="presOf" srcId="{7D31211A-358E-4AA2-950E-0BBD490E9AD3}" destId="{A3E5770B-004E-4F20-BDA5-12D85D25FD2B}" srcOrd="0" destOrd="0" presId="urn:microsoft.com/office/officeart/2005/8/layout/chevron2"/>
    <dgm:cxn modelId="{217C72C7-E4EB-44E2-A4D5-E59A6E039D96}" type="presOf" srcId="{9543CC38-B134-4D7A-8769-505C9808504A}" destId="{F3129558-2673-4A6C-9CD9-6DE0ABBAF9B1}" srcOrd="0" destOrd="0" presId="urn:microsoft.com/office/officeart/2005/8/layout/chevron2"/>
    <dgm:cxn modelId="{3A5010A5-5811-4EB3-BE6F-F82E037CE1FD}" srcId="{45FBAE91-E2C7-4961-88F8-6BF23D27463E}" destId="{05F5BE5F-ECD3-4781-A537-822DAC164BFB}" srcOrd="1" destOrd="0" parTransId="{9870D5A2-9138-477C-A70B-AC36C0E11150}" sibTransId="{459D1488-ECF1-4176-9845-5FE148A3F2CC}"/>
    <dgm:cxn modelId="{1DBC1068-38CB-46CF-8B3A-892671E6EB3E}" srcId="{45FBAE91-E2C7-4961-88F8-6BF23D27463E}" destId="{4FF00526-DD26-4E13-89BE-97E8650EB594}" srcOrd="0" destOrd="0" parTransId="{859AEEC1-5519-4237-808C-DDE1D2248261}" sibTransId="{095FDFF5-8222-424D-86F3-089971B9792A}"/>
    <dgm:cxn modelId="{41D33D5E-213B-4863-9099-9FCE54295FAF}" srcId="{6D277087-2380-4040-85C6-9816D33B0287}" destId="{45FBAE91-E2C7-4961-88F8-6BF23D27463E}" srcOrd="2" destOrd="0" parTransId="{7A3A9DE7-8CDA-4A53-85BD-C16D7766F962}" sibTransId="{20FB8E92-272F-44C8-BD29-91BE8D9C56F9}"/>
    <dgm:cxn modelId="{7A862E90-D1A4-45F0-AB4C-B90DBE8B12DA}" type="presOf" srcId="{6D277087-2380-4040-85C6-9816D33B0287}" destId="{2D329F83-89A2-4198-87FE-394E906B59E4}" srcOrd="0" destOrd="0" presId="urn:microsoft.com/office/officeart/2005/8/layout/chevron2"/>
    <dgm:cxn modelId="{C45CE9D3-B4C6-4ABB-9CC6-38F991BA889B}" type="presParOf" srcId="{2D329F83-89A2-4198-87FE-394E906B59E4}" destId="{F38F9385-F246-4C40-A1F5-4D12FE219FFA}" srcOrd="0" destOrd="0" presId="urn:microsoft.com/office/officeart/2005/8/layout/chevron2"/>
    <dgm:cxn modelId="{520507C7-CACC-4216-AB70-5C4EB96860A8}" type="presParOf" srcId="{F38F9385-F246-4C40-A1F5-4D12FE219FFA}" destId="{F3129558-2673-4A6C-9CD9-6DE0ABBAF9B1}" srcOrd="0" destOrd="0" presId="urn:microsoft.com/office/officeart/2005/8/layout/chevron2"/>
    <dgm:cxn modelId="{A55C68CE-12E6-4FD3-833A-8005806783BA}" type="presParOf" srcId="{F38F9385-F246-4C40-A1F5-4D12FE219FFA}" destId="{A3E5770B-004E-4F20-BDA5-12D85D25FD2B}" srcOrd="1" destOrd="0" presId="urn:microsoft.com/office/officeart/2005/8/layout/chevron2"/>
    <dgm:cxn modelId="{C11CF88F-CD99-4147-A1BC-5799A0DEAADE}" type="presParOf" srcId="{2D329F83-89A2-4198-87FE-394E906B59E4}" destId="{2C908DA7-76BC-4DAC-82D0-29669E32D6B6}" srcOrd="1" destOrd="0" presId="urn:microsoft.com/office/officeart/2005/8/layout/chevron2"/>
    <dgm:cxn modelId="{0B638210-A063-4783-9C14-9AADDEEF7236}" type="presParOf" srcId="{2D329F83-89A2-4198-87FE-394E906B59E4}" destId="{67549DD6-5873-4385-841D-FADC05FC709F}" srcOrd="2" destOrd="0" presId="urn:microsoft.com/office/officeart/2005/8/layout/chevron2"/>
    <dgm:cxn modelId="{A237546D-AE4B-4BB6-9BC3-E809ADF024BC}" type="presParOf" srcId="{67549DD6-5873-4385-841D-FADC05FC709F}" destId="{8065914F-CA9D-4A60-ABE8-535CD1447352}" srcOrd="0" destOrd="0" presId="urn:microsoft.com/office/officeart/2005/8/layout/chevron2"/>
    <dgm:cxn modelId="{BC0DE91A-2FA0-423A-A83E-6AD239F4B7D0}" type="presParOf" srcId="{67549DD6-5873-4385-841D-FADC05FC709F}" destId="{6CC1DDFD-A433-4352-AAF9-02D27C01A421}" srcOrd="1" destOrd="0" presId="urn:microsoft.com/office/officeart/2005/8/layout/chevron2"/>
    <dgm:cxn modelId="{EC3C34F4-C819-41E9-93FF-886302C5BB49}" type="presParOf" srcId="{2D329F83-89A2-4198-87FE-394E906B59E4}" destId="{BFF5FB21-152B-4762-9EE4-92708B9AA239}" srcOrd="3" destOrd="0" presId="urn:microsoft.com/office/officeart/2005/8/layout/chevron2"/>
    <dgm:cxn modelId="{13D7F716-494C-4A7A-929D-8AEEF8387503}" type="presParOf" srcId="{2D329F83-89A2-4198-87FE-394E906B59E4}" destId="{69B35DFB-F635-4F94-A66B-0015930DDC4D}" srcOrd="4" destOrd="0" presId="urn:microsoft.com/office/officeart/2005/8/layout/chevron2"/>
    <dgm:cxn modelId="{6BF85FE5-20DB-4A42-B127-A35C7A91648D}" type="presParOf" srcId="{69B35DFB-F635-4F94-A66B-0015930DDC4D}" destId="{D7AAFC82-4B1B-47E3-AD24-16222589E39D}" srcOrd="0" destOrd="0" presId="urn:microsoft.com/office/officeart/2005/8/layout/chevron2"/>
    <dgm:cxn modelId="{E89E19B9-2DF2-4FA6-9070-DAD5F26E1644}" type="presParOf" srcId="{69B35DFB-F635-4F94-A66B-0015930DDC4D}" destId="{15D5B821-B37D-452F-BDB1-C7F014C95FC2}" srcOrd="1" destOrd="0" presId="urn:microsoft.com/office/officeart/2005/8/layout/chevron2"/>
    <dgm:cxn modelId="{0D6F4242-A307-4F1E-8F3B-2A2F1D4FC637}" type="presParOf" srcId="{2D329F83-89A2-4198-87FE-394E906B59E4}" destId="{F0252CA0-5C52-4C81-B41C-BB78D404CDE7}" srcOrd="5" destOrd="0" presId="urn:microsoft.com/office/officeart/2005/8/layout/chevron2"/>
    <dgm:cxn modelId="{1D5B5EDA-B809-4238-83A2-E9058F4F0222}" type="presParOf" srcId="{2D329F83-89A2-4198-87FE-394E906B59E4}" destId="{D013EB9B-FC6F-4622-9CC5-4AA7238CC4EC}" srcOrd="6" destOrd="0" presId="urn:microsoft.com/office/officeart/2005/8/layout/chevron2"/>
    <dgm:cxn modelId="{9BFFD77E-32AB-4173-9665-C8803A618C3E}" type="presParOf" srcId="{D013EB9B-FC6F-4622-9CC5-4AA7238CC4EC}" destId="{B1FF91D1-9F48-4C86-A852-603F749FE20E}" srcOrd="0" destOrd="0" presId="urn:microsoft.com/office/officeart/2005/8/layout/chevron2"/>
    <dgm:cxn modelId="{7C60C8BC-ECF3-4B2C-A05D-DFBFE6E32BEE}" type="presParOf" srcId="{D013EB9B-FC6F-4622-9CC5-4AA7238CC4EC}" destId="{C631BE39-5729-4549-8FA9-1DDC471DFB7D}" srcOrd="1" destOrd="0" presId="urn:microsoft.com/office/officeart/2005/8/layout/chevron2"/>
    <dgm:cxn modelId="{BF383ABC-9C32-4290-AA71-5F3457E0F758}" type="presParOf" srcId="{2D329F83-89A2-4198-87FE-394E906B59E4}" destId="{5AD7F555-9AAA-49F8-AB43-BB673453399F}" srcOrd="7" destOrd="0" presId="urn:microsoft.com/office/officeart/2005/8/layout/chevron2"/>
    <dgm:cxn modelId="{AED9D002-8E86-4DF8-B65E-8754C514EE66}" type="presParOf" srcId="{2D329F83-89A2-4198-87FE-394E906B59E4}" destId="{9B89BA18-C94F-4F6D-AB2C-C0125B4FDD21}" srcOrd="8" destOrd="0" presId="urn:microsoft.com/office/officeart/2005/8/layout/chevron2"/>
    <dgm:cxn modelId="{F884E764-7D34-4DA4-A8C6-35A002AE07C3}" type="presParOf" srcId="{9B89BA18-C94F-4F6D-AB2C-C0125B4FDD21}" destId="{E868C1BE-3F65-40BC-B1C0-DE7F2B410815}" srcOrd="0" destOrd="0" presId="urn:microsoft.com/office/officeart/2005/8/layout/chevron2"/>
    <dgm:cxn modelId="{6FD76F92-646C-41D5-815A-4787F65B3352}" type="presParOf" srcId="{9B89BA18-C94F-4F6D-AB2C-C0125B4FDD21}" destId="{EB744392-56D5-462B-876C-3618E2959E9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171E746-F75C-406F-B290-D9824489BCD2}"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7E7FCDD5-AFC7-49FD-82BD-F2B6A53C6BF5}">
      <dgm:prSet phldrT="[Text]"/>
      <dgm:spPr/>
      <dgm:t>
        <a:bodyPr/>
        <a:lstStyle/>
        <a:p>
          <a:r>
            <a:rPr lang="en-US" b="1" dirty="0"/>
            <a:t>Stage 1: Establishing an administrative </a:t>
          </a:r>
          <a:r>
            <a:rPr lang="en-US" b="1" dirty="0" smtClean="0"/>
            <a:t>structure</a:t>
          </a:r>
          <a:endParaRPr lang="en-US" dirty="0"/>
        </a:p>
      </dgm:t>
    </dgm:pt>
    <dgm:pt modelId="{ECF9843F-2C3C-4304-A5C7-18FEEE0DB95C}" type="parTrans" cxnId="{64621F20-1C3C-48F5-BFFD-D07EEE22EB8E}">
      <dgm:prSet/>
      <dgm:spPr/>
      <dgm:t>
        <a:bodyPr/>
        <a:lstStyle/>
        <a:p>
          <a:endParaRPr lang="en-US"/>
        </a:p>
      </dgm:t>
    </dgm:pt>
    <dgm:pt modelId="{C227E0CA-23D1-44B5-81EB-64509B1A3264}" type="sibTrans" cxnId="{64621F20-1C3C-48F5-BFFD-D07EEE22EB8E}">
      <dgm:prSet/>
      <dgm:spPr/>
      <dgm:t>
        <a:bodyPr/>
        <a:lstStyle/>
        <a:p>
          <a:endParaRPr lang="en-US"/>
        </a:p>
      </dgm:t>
    </dgm:pt>
    <dgm:pt modelId="{0DEC62CC-3958-4696-B841-60A6444408C7}">
      <dgm:prSet phldrT="[Text]"/>
      <dgm:spPr>
        <a:solidFill>
          <a:schemeClr val="accent2">
            <a:lumMod val="90000"/>
            <a:lumOff val="10000"/>
          </a:schemeClr>
        </a:solidFill>
      </dgm:spPr>
      <dgm:t>
        <a:bodyPr/>
        <a:lstStyle/>
        <a:p>
          <a:r>
            <a:rPr lang="en-US" b="1" dirty="0"/>
            <a:t>Stage 3: Processing applications for credit transfer</a:t>
          </a:r>
          <a:endParaRPr lang="en-US" dirty="0"/>
        </a:p>
      </dgm:t>
    </dgm:pt>
    <dgm:pt modelId="{3673A3AA-7233-410E-A900-2A85070285BA}" type="parTrans" cxnId="{01441677-DB9D-4B98-940B-27E1BD880D12}">
      <dgm:prSet/>
      <dgm:spPr/>
      <dgm:t>
        <a:bodyPr/>
        <a:lstStyle/>
        <a:p>
          <a:endParaRPr lang="en-US"/>
        </a:p>
      </dgm:t>
    </dgm:pt>
    <dgm:pt modelId="{6208B82F-BEC6-4C4D-B14C-B0D4D135371F}" type="sibTrans" cxnId="{01441677-DB9D-4B98-940B-27E1BD880D12}">
      <dgm:prSet/>
      <dgm:spPr/>
      <dgm:t>
        <a:bodyPr/>
        <a:lstStyle/>
        <a:p>
          <a:endParaRPr lang="en-US"/>
        </a:p>
      </dgm:t>
    </dgm:pt>
    <dgm:pt modelId="{F2C48A24-57C2-40B7-8CA2-7993898367F0}">
      <dgm:prSet phldrT="[Text]"/>
      <dgm:spPr>
        <a:solidFill>
          <a:schemeClr val="accent1">
            <a:lumMod val="75000"/>
          </a:schemeClr>
        </a:solidFill>
      </dgm:spPr>
      <dgm:t>
        <a:bodyPr/>
        <a:lstStyle/>
        <a:p>
          <a:r>
            <a:rPr lang="en-US" b="1" dirty="0"/>
            <a:t>Stage 4: Decision making and approval of applications</a:t>
          </a:r>
          <a:endParaRPr lang="en-US" dirty="0"/>
        </a:p>
      </dgm:t>
    </dgm:pt>
    <dgm:pt modelId="{38FB824B-3AB7-4A44-ADD0-E018E29BA589}" type="parTrans" cxnId="{674ABB88-5D5C-43C2-B752-660721461DCB}">
      <dgm:prSet/>
      <dgm:spPr/>
      <dgm:t>
        <a:bodyPr/>
        <a:lstStyle/>
        <a:p>
          <a:endParaRPr lang="en-US"/>
        </a:p>
      </dgm:t>
    </dgm:pt>
    <dgm:pt modelId="{15105DBB-5A51-4F62-8E1E-DA8EB8D80BE5}" type="sibTrans" cxnId="{674ABB88-5D5C-43C2-B752-660721461DCB}">
      <dgm:prSet/>
      <dgm:spPr/>
      <dgm:t>
        <a:bodyPr/>
        <a:lstStyle/>
        <a:p>
          <a:endParaRPr lang="en-US"/>
        </a:p>
      </dgm:t>
    </dgm:pt>
    <dgm:pt modelId="{42A41D65-6411-4B0B-A55B-157AF4037FCA}">
      <dgm:prSet/>
      <dgm:spPr/>
      <dgm:t>
        <a:bodyPr/>
        <a:lstStyle/>
        <a:p>
          <a:r>
            <a:rPr lang="en-US" b="1" dirty="0"/>
            <a:t>Stage 2: Providing information to learners</a:t>
          </a:r>
          <a:endParaRPr lang="en-US" dirty="0"/>
        </a:p>
      </dgm:t>
    </dgm:pt>
    <dgm:pt modelId="{62D17CC1-97ED-447F-92E8-D3995250E553}" type="parTrans" cxnId="{753CE068-225F-4B19-8D68-D4094BBBB6AD}">
      <dgm:prSet/>
      <dgm:spPr/>
      <dgm:t>
        <a:bodyPr/>
        <a:lstStyle/>
        <a:p>
          <a:endParaRPr lang="en-US"/>
        </a:p>
      </dgm:t>
    </dgm:pt>
    <dgm:pt modelId="{4EF24E45-19F8-4FC8-84AF-0647A9C2B81B}" type="sibTrans" cxnId="{753CE068-225F-4B19-8D68-D4094BBBB6AD}">
      <dgm:prSet/>
      <dgm:spPr/>
      <dgm:t>
        <a:bodyPr/>
        <a:lstStyle/>
        <a:p>
          <a:endParaRPr lang="en-US"/>
        </a:p>
      </dgm:t>
    </dgm:pt>
    <dgm:pt modelId="{6CCDB928-5319-4291-97B9-5575EA054BCC}">
      <dgm:prSet/>
      <dgm:spPr>
        <a:solidFill>
          <a:schemeClr val="accent3">
            <a:lumMod val="50000"/>
          </a:schemeClr>
        </a:solidFill>
      </dgm:spPr>
      <dgm:t>
        <a:bodyPr/>
        <a:lstStyle/>
        <a:p>
          <a:r>
            <a:rPr lang="en-US" b="1" dirty="0"/>
            <a:t>Stage 5: Documentation and record keeping</a:t>
          </a:r>
          <a:endParaRPr lang="en-US" dirty="0"/>
        </a:p>
      </dgm:t>
    </dgm:pt>
    <dgm:pt modelId="{D3C3D262-F3D5-4FD2-8B42-BE4E76A9C695}" type="parTrans" cxnId="{C466CF03-30BB-424C-92CD-677C4E2EBC01}">
      <dgm:prSet/>
      <dgm:spPr/>
      <dgm:t>
        <a:bodyPr/>
        <a:lstStyle/>
        <a:p>
          <a:endParaRPr lang="en-US"/>
        </a:p>
      </dgm:t>
    </dgm:pt>
    <dgm:pt modelId="{F13ED02A-21FA-4FA6-BF67-4495BAB3F25D}" type="sibTrans" cxnId="{C466CF03-30BB-424C-92CD-677C4E2EBC01}">
      <dgm:prSet/>
      <dgm:spPr/>
      <dgm:t>
        <a:bodyPr/>
        <a:lstStyle/>
        <a:p>
          <a:endParaRPr lang="en-US"/>
        </a:p>
      </dgm:t>
    </dgm:pt>
    <dgm:pt modelId="{50824804-6197-4E62-9970-91F0334D079D}" type="pres">
      <dgm:prSet presAssocID="{7171E746-F75C-406F-B290-D9824489BCD2}" presName="outerComposite" presStyleCnt="0">
        <dgm:presLayoutVars>
          <dgm:chMax val="5"/>
          <dgm:dir/>
          <dgm:resizeHandles val="exact"/>
        </dgm:presLayoutVars>
      </dgm:prSet>
      <dgm:spPr/>
      <dgm:t>
        <a:bodyPr/>
        <a:lstStyle/>
        <a:p>
          <a:endParaRPr lang="en-US"/>
        </a:p>
      </dgm:t>
    </dgm:pt>
    <dgm:pt modelId="{84F02E75-EB73-46DF-8256-3657DAF59977}" type="pres">
      <dgm:prSet presAssocID="{7171E746-F75C-406F-B290-D9824489BCD2}" presName="dummyMaxCanvas" presStyleCnt="0">
        <dgm:presLayoutVars/>
      </dgm:prSet>
      <dgm:spPr/>
    </dgm:pt>
    <dgm:pt modelId="{48FD957C-8D1C-4A5D-A940-B904B03F9B5D}" type="pres">
      <dgm:prSet presAssocID="{7171E746-F75C-406F-B290-D9824489BCD2}" presName="FiveNodes_1" presStyleLbl="node1" presStyleIdx="0" presStyleCnt="5">
        <dgm:presLayoutVars>
          <dgm:bulletEnabled val="1"/>
        </dgm:presLayoutVars>
      </dgm:prSet>
      <dgm:spPr/>
      <dgm:t>
        <a:bodyPr/>
        <a:lstStyle/>
        <a:p>
          <a:endParaRPr lang="en-US"/>
        </a:p>
      </dgm:t>
    </dgm:pt>
    <dgm:pt modelId="{4DB78767-AD56-4443-A0E0-4B225FF9CD0C}" type="pres">
      <dgm:prSet presAssocID="{7171E746-F75C-406F-B290-D9824489BCD2}" presName="FiveNodes_2" presStyleLbl="node1" presStyleIdx="1" presStyleCnt="5">
        <dgm:presLayoutVars>
          <dgm:bulletEnabled val="1"/>
        </dgm:presLayoutVars>
      </dgm:prSet>
      <dgm:spPr/>
      <dgm:t>
        <a:bodyPr/>
        <a:lstStyle/>
        <a:p>
          <a:endParaRPr lang="en-US"/>
        </a:p>
      </dgm:t>
    </dgm:pt>
    <dgm:pt modelId="{E55F9FE9-3C18-42E7-A10E-E7E424E2072B}" type="pres">
      <dgm:prSet presAssocID="{7171E746-F75C-406F-B290-D9824489BCD2}" presName="FiveNodes_3" presStyleLbl="node1" presStyleIdx="2" presStyleCnt="5">
        <dgm:presLayoutVars>
          <dgm:bulletEnabled val="1"/>
        </dgm:presLayoutVars>
      </dgm:prSet>
      <dgm:spPr/>
      <dgm:t>
        <a:bodyPr/>
        <a:lstStyle/>
        <a:p>
          <a:endParaRPr lang="en-US"/>
        </a:p>
      </dgm:t>
    </dgm:pt>
    <dgm:pt modelId="{6F7124F0-A24F-4B60-9D29-10DD807563B2}" type="pres">
      <dgm:prSet presAssocID="{7171E746-F75C-406F-B290-D9824489BCD2}" presName="FiveNodes_4" presStyleLbl="node1" presStyleIdx="3" presStyleCnt="5">
        <dgm:presLayoutVars>
          <dgm:bulletEnabled val="1"/>
        </dgm:presLayoutVars>
      </dgm:prSet>
      <dgm:spPr/>
      <dgm:t>
        <a:bodyPr/>
        <a:lstStyle/>
        <a:p>
          <a:endParaRPr lang="en-US"/>
        </a:p>
      </dgm:t>
    </dgm:pt>
    <dgm:pt modelId="{8E6026BA-3BCB-4C92-834E-1FBB76239CA3}" type="pres">
      <dgm:prSet presAssocID="{7171E746-F75C-406F-B290-D9824489BCD2}" presName="FiveNodes_5" presStyleLbl="node1" presStyleIdx="4" presStyleCnt="5">
        <dgm:presLayoutVars>
          <dgm:bulletEnabled val="1"/>
        </dgm:presLayoutVars>
      </dgm:prSet>
      <dgm:spPr/>
      <dgm:t>
        <a:bodyPr/>
        <a:lstStyle/>
        <a:p>
          <a:endParaRPr lang="en-US"/>
        </a:p>
      </dgm:t>
    </dgm:pt>
    <dgm:pt modelId="{DE77DED3-BCEE-46D3-9570-9CC0DA738171}" type="pres">
      <dgm:prSet presAssocID="{7171E746-F75C-406F-B290-D9824489BCD2}" presName="FiveConn_1-2" presStyleLbl="fgAccFollowNode1" presStyleIdx="0" presStyleCnt="4">
        <dgm:presLayoutVars>
          <dgm:bulletEnabled val="1"/>
        </dgm:presLayoutVars>
      </dgm:prSet>
      <dgm:spPr/>
      <dgm:t>
        <a:bodyPr/>
        <a:lstStyle/>
        <a:p>
          <a:endParaRPr lang="en-US"/>
        </a:p>
      </dgm:t>
    </dgm:pt>
    <dgm:pt modelId="{823F52B8-C1B4-4ED1-8678-605DFC8A7A67}" type="pres">
      <dgm:prSet presAssocID="{7171E746-F75C-406F-B290-D9824489BCD2}" presName="FiveConn_2-3" presStyleLbl="fgAccFollowNode1" presStyleIdx="1" presStyleCnt="4">
        <dgm:presLayoutVars>
          <dgm:bulletEnabled val="1"/>
        </dgm:presLayoutVars>
      </dgm:prSet>
      <dgm:spPr/>
      <dgm:t>
        <a:bodyPr/>
        <a:lstStyle/>
        <a:p>
          <a:endParaRPr lang="en-US"/>
        </a:p>
      </dgm:t>
    </dgm:pt>
    <dgm:pt modelId="{4E4C284B-6ABA-40ED-931F-3E4A1B9F6566}" type="pres">
      <dgm:prSet presAssocID="{7171E746-F75C-406F-B290-D9824489BCD2}" presName="FiveConn_3-4" presStyleLbl="fgAccFollowNode1" presStyleIdx="2" presStyleCnt="4">
        <dgm:presLayoutVars>
          <dgm:bulletEnabled val="1"/>
        </dgm:presLayoutVars>
      </dgm:prSet>
      <dgm:spPr/>
      <dgm:t>
        <a:bodyPr/>
        <a:lstStyle/>
        <a:p>
          <a:endParaRPr lang="en-US"/>
        </a:p>
      </dgm:t>
    </dgm:pt>
    <dgm:pt modelId="{56A8CEDD-96B3-4F0C-B77B-341330092F88}" type="pres">
      <dgm:prSet presAssocID="{7171E746-F75C-406F-B290-D9824489BCD2}" presName="FiveConn_4-5" presStyleLbl="fgAccFollowNode1" presStyleIdx="3" presStyleCnt="4">
        <dgm:presLayoutVars>
          <dgm:bulletEnabled val="1"/>
        </dgm:presLayoutVars>
      </dgm:prSet>
      <dgm:spPr/>
      <dgm:t>
        <a:bodyPr/>
        <a:lstStyle/>
        <a:p>
          <a:endParaRPr lang="en-US"/>
        </a:p>
      </dgm:t>
    </dgm:pt>
    <dgm:pt modelId="{0F9380A4-6B25-44C4-A546-108EC735A3B3}" type="pres">
      <dgm:prSet presAssocID="{7171E746-F75C-406F-B290-D9824489BCD2}" presName="FiveNodes_1_text" presStyleLbl="node1" presStyleIdx="4" presStyleCnt="5">
        <dgm:presLayoutVars>
          <dgm:bulletEnabled val="1"/>
        </dgm:presLayoutVars>
      </dgm:prSet>
      <dgm:spPr/>
      <dgm:t>
        <a:bodyPr/>
        <a:lstStyle/>
        <a:p>
          <a:endParaRPr lang="en-US"/>
        </a:p>
      </dgm:t>
    </dgm:pt>
    <dgm:pt modelId="{BC117A16-EA29-4DB6-A447-331ADB7E26A1}" type="pres">
      <dgm:prSet presAssocID="{7171E746-F75C-406F-B290-D9824489BCD2}" presName="FiveNodes_2_text" presStyleLbl="node1" presStyleIdx="4" presStyleCnt="5">
        <dgm:presLayoutVars>
          <dgm:bulletEnabled val="1"/>
        </dgm:presLayoutVars>
      </dgm:prSet>
      <dgm:spPr/>
      <dgm:t>
        <a:bodyPr/>
        <a:lstStyle/>
        <a:p>
          <a:endParaRPr lang="en-US"/>
        </a:p>
      </dgm:t>
    </dgm:pt>
    <dgm:pt modelId="{7BF081E3-2563-412D-9379-8C4D3071C8B7}" type="pres">
      <dgm:prSet presAssocID="{7171E746-F75C-406F-B290-D9824489BCD2}" presName="FiveNodes_3_text" presStyleLbl="node1" presStyleIdx="4" presStyleCnt="5">
        <dgm:presLayoutVars>
          <dgm:bulletEnabled val="1"/>
        </dgm:presLayoutVars>
      </dgm:prSet>
      <dgm:spPr/>
      <dgm:t>
        <a:bodyPr/>
        <a:lstStyle/>
        <a:p>
          <a:endParaRPr lang="en-US"/>
        </a:p>
      </dgm:t>
    </dgm:pt>
    <dgm:pt modelId="{96CCBD55-9F3D-4408-97C3-5DE7457CB218}" type="pres">
      <dgm:prSet presAssocID="{7171E746-F75C-406F-B290-D9824489BCD2}" presName="FiveNodes_4_text" presStyleLbl="node1" presStyleIdx="4" presStyleCnt="5">
        <dgm:presLayoutVars>
          <dgm:bulletEnabled val="1"/>
        </dgm:presLayoutVars>
      </dgm:prSet>
      <dgm:spPr/>
      <dgm:t>
        <a:bodyPr/>
        <a:lstStyle/>
        <a:p>
          <a:endParaRPr lang="en-US"/>
        </a:p>
      </dgm:t>
    </dgm:pt>
    <dgm:pt modelId="{37D7AA8B-FAD8-48CC-A57B-C1EE42DD44C7}" type="pres">
      <dgm:prSet presAssocID="{7171E746-F75C-406F-B290-D9824489BCD2}" presName="FiveNodes_5_text" presStyleLbl="node1" presStyleIdx="4" presStyleCnt="5">
        <dgm:presLayoutVars>
          <dgm:bulletEnabled val="1"/>
        </dgm:presLayoutVars>
      </dgm:prSet>
      <dgm:spPr/>
      <dgm:t>
        <a:bodyPr/>
        <a:lstStyle/>
        <a:p>
          <a:endParaRPr lang="en-US"/>
        </a:p>
      </dgm:t>
    </dgm:pt>
  </dgm:ptLst>
  <dgm:cxnLst>
    <dgm:cxn modelId="{8DBD17F8-AEF9-497B-8718-9CFB5D3ECEA4}" type="presOf" srcId="{6CCDB928-5319-4291-97B9-5575EA054BCC}" destId="{8E6026BA-3BCB-4C92-834E-1FBB76239CA3}" srcOrd="0" destOrd="0" presId="urn:microsoft.com/office/officeart/2005/8/layout/vProcess5"/>
    <dgm:cxn modelId="{DDFD59CF-8C28-4DFC-92DC-8B258F14AFCB}" type="presOf" srcId="{42A41D65-6411-4B0B-A55B-157AF4037FCA}" destId="{BC117A16-EA29-4DB6-A447-331ADB7E26A1}" srcOrd="1" destOrd="0" presId="urn:microsoft.com/office/officeart/2005/8/layout/vProcess5"/>
    <dgm:cxn modelId="{3E87CB9A-58FB-444D-8BF7-41BEE19A83FC}" type="presOf" srcId="{15105DBB-5A51-4F62-8E1E-DA8EB8D80BE5}" destId="{56A8CEDD-96B3-4F0C-B77B-341330092F88}" srcOrd="0" destOrd="0" presId="urn:microsoft.com/office/officeart/2005/8/layout/vProcess5"/>
    <dgm:cxn modelId="{674ABB88-5D5C-43C2-B752-660721461DCB}" srcId="{7171E746-F75C-406F-B290-D9824489BCD2}" destId="{F2C48A24-57C2-40B7-8CA2-7993898367F0}" srcOrd="3" destOrd="0" parTransId="{38FB824B-3AB7-4A44-ADD0-E018E29BA589}" sibTransId="{15105DBB-5A51-4F62-8E1E-DA8EB8D80BE5}"/>
    <dgm:cxn modelId="{921BEE55-A02D-4FE5-8491-CC19F04C61BA}" type="presOf" srcId="{7E7FCDD5-AFC7-49FD-82BD-F2B6A53C6BF5}" destId="{48FD957C-8D1C-4A5D-A940-B904B03F9B5D}" srcOrd="0" destOrd="0" presId="urn:microsoft.com/office/officeart/2005/8/layout/vProcess5"/>
    <dgm:cxn modelId="{4712B5E3-2857-4B71-A2E6-1828933C62E8}" type="presOf" srcId="{F2C48A24-57C2-40B7-8CA2-7993898367F0}" destId="{96CCBD55-9F3D-4408-97C3-5DE7457CB218}" srcOrd="1" destOrd="0" presId="urn:microsoft.com/office/officeart/2005/8/layout/vProcess5"/>
    <dgm:cxn modelId="{2E227F1C-F6B4-4053-A1EB-72CFE88A58E6}" type="presOf" srcId="{42A41D65-6411-4B0B-A55B-157AF4037FCA}" destId="{4DB78767-AD56-4443-A0E0-4B225FF9CD0C}" srcOrd="0" destOrd="0" presId="urn:microsoft.com/office/officeart/2005/8/layout/vProcess5"/>
    <dgm:cxn modelId="{BA157D26-154C-459F-910E-CBA2A4388CBB}" type="presOf" srcId="{4EF24E45-19F8-4FC8-84AF-0647A9C2B81B}" destId="{823F52B8-C1B4-4ED1-8678-605DFC8A7A67}" srcOrd="0" destOrd="0" presId="urn:microsoft.com/office/officeart/2005/8/layout/vProcess5"/>
    <dgm:cxn modelId="{625CE41F-612B-4C52-919B-32E70A2CC6B4}" type="presOf" srcId="{F2C48A24-57C2-40B7-8CA2-7993898367F0}" destId="{6F7124F0-A24F-4B60-9D29-10DD807563B2}" srcOrd="0" destOrd="0" presId="urn:microsoft.com/office/officeart/2005/8/layout/vProcess5"/>
    <dgm:cxn modelId="{C9BB80BD-4E24-4CE7-B8C9-6E9FCCBA6724}" type="presOf" srcId="{C227E0CA-23D1-44B5-81EB-64509B1A3264}" destId="{DE77DED3-BCEE-46D3-9570-9CC0DA738171}" srcOrd="0" destOrd="0" presId="urn:microsoft.com/office/officeart/2005/8/layout/vProcess5"/>
    <dgm:cxn modelId="{C466CF03-30BB-424C-92CD-677C4E2EBC01}" srcId="{7171E746-F75C-406F-B290-D9824489BCD2}" destId="{6CCDB928-5319-4291-97B9-5575EA054BCC}" srcOrd="4" destOrd="0" parTransId="{D3C3D262-F3D5-4FD2-8B42-BE4E76A9C695}" sibTransId="{F13ED02A-21FA-4FA6-BF67-4495BAB3F25D}"/>
    <dgm:cxn modelId="{3802CC0A-7830-404E-AA76-1D1EC35D88B9}" type="presOf" srcId="{7E7FCDD5-AFC7-49FD-82BD-F2B6A53C6BF5}" destId="{0F9380A4-6B25-44C4-A546-108EC735A3B3}" srcOrd="1" destOrd="0" presId="urn:microsoft.com/office/officeart/2005/8/layout/vProcess5"/>
    <dgm:cxn modelId="{5AA8775D-80B6-463E-A64D-83AE7C41674E}" type="presOf" srcId="{6CCDB928-5319-4291-97B9-5575EA054BCC}" destId="{37D7AA8B-FAD8-48CC-A57B-C1EE42DD44C7}" srcOrd="1" destOrd="0" presId="urn:microsoft.com/office/officeart/2005/8/layout/vProcess5"/>
    <dgm:cxn modelId="{C635CEE0-115F-4C2D-A752-2EE265F064A3}" type="presOf" srcId="{0DEC62CC-3958-4696-B841-60A6444408C7}" destId="{E55F9FE9-3C18-42E7-A10E-E7E424E2072B}" srcOrd="0" destOrd="0" presId="urn:microsoft.com/office/officeart/2005/8/layout/vProcess5"/>
    <dgm:cxn modelId="{B5B01A0B-2F2D-4C67-ABE1-C4BC0464AE49}" type="presOf" srcId="{0DEC62CC-3958-4696-B841-60A6444408C7}" destId="{7BF081E3-2563-412D-9379-8C4D3071C8B7}" srcOrd="1" destOrd="0" presId="urn:microsoft.com/office/officeart/2005/8/layout/vProcess5"/>
    <dgm:cxn modelId="{5B812CA1-9251-4BC8-8E1C-407F5F689D44}" type="presOf" srcId="{6208B82F-BEC6-4C4D-B14C-B0D4D135371F}" destId="{4E4C284B-6ABA-40ED-931F-3E4A1B9F6566}" srcOrd="0" destOrd="0" presId="urn:microsoft.com/office/officeart/2005/8/layout/vProcess5"/>
    <dgm:cxn modelId="{64621F20-1C3C-48F5-BFFD-D07EEE22EB8E}" srcId="{7171E746-F75C-406F-B290-D9824489BCD2}" destId="{7E7FCDD5-AFC7-49FD-82BD-F2B6A53C6BF5}" srcOrd="0" destOrd="0" parTransId="{ECF9843F-2C3C-4304-A5C7-18FEEE0DB95C}" sibTransId="{C227E0CA-23D1-44B5-81EB-64509B1A3264}"/>
    <dgm:cxn modelId="{753CE068-225F-4B19-8D68-D4094BBBB6AD}" srcId="{7171E746-F75C-406F-B290-D9824489BCD2}" destId="{42A41D65-6411-4B0B-A55B-157AF4037FCA}" srcOrd="1" destOrd="0" parTransId="{62D17CC1-97ED-447F-92E8-D3995250E553}" sibTransId="{4EF24E45-19F8-4FC8-84AF-0647A9C2B81B}"/>
    <dgm:cxn modelId="{01441677-DB9D-4B98-940B-27E1BD880D12}" srcId="{7171E746-F75C-406F-B290-D9824489BCD2}" destId="{0DEC62CC-3958-4696-B841-60A6444408C7}" srcOrd="2" destOrd="0" parTransId="{3673A3AA-7233-410E-A900-2A85070285BA}" sibTransId="{6208B82F-BEC6-4C4D-B14C-B0D4D135371F}"/>
    <dgm:cxn modelId="{5CB1D165-E40B-4D3E-B027-FA35B9710756}" type="presOf" srcId="{7171E746-F75C-406F-B290-D9824489BCD2}" destId="{50824804-6197-4E62-9970-91F0334D079D}" srcOrd="0" destOrd="0" presId="urn:microsoft.com/office/officeart/2005/8/layout/vProcess5"/>
    <dgm:cxn modelId="{AA33E38B-397B-488C-8C75-C8A375953EA4}" type="presParOf" srcId="{50824804-6197-4E62-9970-91F0334D079D}" destId="{84F02E75-EB73-46DF-8256-3657DAF59977}" srcOrd="0" destOrd="0" presId="urn:microsoft.com/office/officeart/2005/8/layout/vProcess5"/>
    <dgm:cxn modelId="{16C90873-4E9C-4165-81AD-8FE72EE86505}" type="presParOf" srcId="{50824804-6197-4E62-9970-91F0334D079D}" destId="{48FD957C-8D1C-4A5D-A940-B904B03F9B5D}" srcOrd="1" destOrd="0" presId="urn:microsoft.com/office/officeart/2005/8/layout/vProcess5"/>
    <dgm:cxn modelId="{1241EBB3-427F-4BDF-B4E2-915D23B99C22}" type="presParOf" srcId="{50824804-6197-4E62-9970-91F0334D079D}" destId="{4DB78767-AD56-4443-A0E0-4B225FF9CD0C}" srcOrd="2" destOrd="0" presId="urn:microsoft.com/office/officeart/2005/8/layout/vProcess5"/>
    <dgm:cxn modelId="{C4E7DFDA-035D-4A72-98CD-630EC3592EF3}" type="presParOf" srcId="{50824804-6197-4E62-9970-91F0334D079D}" destId="{E55F9FE9-3C18-42E7-A10E-E7E424E2072B}" srcOrd="3" destOrd="0" presId="urn:microsoft.com/office/officeart/2005/8/layout/vProcess5"/>
    <dgm:cxn modelId="{E8EA838B-A389-40FB-845F-59487C63A21D}" type="presParOf" srcId="{50824804-6197-4E62-9970-91F0334D079D}" destId="{6F7124F0-A24F-4B60-9D29-10DD807563B2}" srcOrd="4" destOrd="0" presId="urn:microsoft.com/office/officeart/2005/8/layout/vProcess5"/>
    <dgm:cxn modelId="{33133C15-D04B-4A7B-8D34-23DD1E5BA4D8}" type="presParOf" srcId="{50824804-6197-4E62-9970-91F0334D079D}" destId="{8E6026BA-3BCB-4C92-834E-1FBB76239CA3}" srcOrd="5" destOrd="0" presId="urn:microsoft.com/office/officeart/2005/8/layout/vProcess5"/>
    <dgm:cxn modelId="{8AED6995-E151-46AC-AFDA-1D59EE982A52}" type="presParOf" srcId="{50824804-6197-4E62-9970-91F0334D079D}" destId="{DE77DED3-BCEE-46D3-9570-9CC0DA738171}" srcOrd="6" destOrd="0" presId="urn:microsoft.com/office/officeart/2005/8/layout/vProcess5"/>
    <dgm:cxn modelId="{70B3E58C-89E7-4FF5-B05B-B2BE23A67489}" type="presParOf" srcId="{50824804-6197-4E62-9970-91F0334D079D}" destId="{823F52B8-C1B4-4ED1-8678-605DFC8A7A67}" srcOrd="7" destOrd="0" presId="urn:microsoft.com/office/officeart/2005/8/layout/vProcess5"/>
    <dgm:cxn modelId="{22231427-E405-4D9B-A53C-B261C258BA35}" type="presParOf" srcId="{50824804-6197-4E62-9970-91F0334D079D}" destId="{4E4C284B-6ABA-40ED-931F-3E4A1B9F6566}" srcOrd="8" destOrd="0" presId="urn:microsoft.com/office/officeart/2005/8/layout/vProcess5"/>
    <dgm:cxn modelId="{2E6BB624-F799-47FC-A53E-8B58BDE3AC3B}" type="presParOf" srcId="{50824804-6197-4E62-9970-91F0334D079D}" destId="{56A8CEDD-96B3-4F0C-B77B-341330092F88}" srcOrd="9" destOrd="0" presId="urn:microsoft.com/office/officeart/2005/8/layout/vProcess5"/>
    <dgm:cxn modelId="{D22601FC-F301-4F2C-9DDA-DDA04EE34923}" type="presParOf" srcId="{50824804-6197-4E62-9970-91F0334D079D}" destId="{0F9380A4-6B25-44C4-A546-108EC735A3B3}" srcOrd="10" destOrd="0" presId="urn:microsoft.com/office/officeart/2005/8/layout/vProcess5"/>
    <dgm:cxn modelId="{7F13CC8F-2A54-49E4-9400-ED50ADAA4D46}" type="presParOf" srcId="{50824804-6197-4E62-9970-91F0334D079D}" destId="{BC117A16-EA29-4DB6-A447-331ADB7E26A1}" srcOrd="11" destOrd="0" presId="urn:microsoft.com/office/officeart/2005/8/layout/vProcess5"/>
    <dgm:cxn modelId="{E86F4DAE-BF2B-48C8-8D62-6A9B95CD6AF9}" type="presParOf" srcId="{50824804-6197-4E62-9970-91F0334D079D}" destId="{7BF081E3-2563-412D-9379-8C4D3071C8B7}" srcOrd="12" destOrd="0" presId="urn:microsoft.com/office/officeart/2005/8/layout/vProcess5"/>
    <dgm:cxn modelId="{0FC7CCC9-72BC-42D9-9F07-27641DDC4A43}" type="presParOf" srcId="{50824804-6197-4E62-9970-91F0334D079D}" destId="{96CCBD55-9F3D-4408-97C3-5DE7457CB218}" srcOrd="13" destOrd="0" presId="urn:microsoft.com/office/officeart/2005/8/layout/vProcess5"/>
    <dgm:cxn modelId="{85CB3968-BC0F-402C-A8A7-B57A5214FE6A}" type="presParOf" srcId="{50824804-6197-4E62-9970-91F0334D079D}" destId="{37D7AA8B-FAD8-48CC-A57B-C1EE42DD44C7}"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339DC34-6598-4A52-A5F7-A969522E4323}"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15313417-7439-43DC-8FDF-C2B790429DF4}">
      <dgm:prSet phldrT="[Text]" custT="1"/>
      <dgm:spPr/>
      <dgm:t>
        <a:bodyPr/>
        <a:lstStyle/>
        <a:p>
          <a:r>
            <a:rPr lang="en-US" sz="2000" b="1" dirty="0" smtClean="0"/>
            <a:t>Important for statistics  - assessment of performance of CAT System, institutional procedures and informing national policies on education and training, skills development and employment</a:t>
          </a:r>
          <a:endParaRPr lang="en-US" sz="2000" b="1" dirty="0"/>
        </a:p>
      </dgm:t>
    </dgm:pt>
    <dgm:pt modelId="{3A397AFC-594A-4F38-A09B-D395CC5E551F}" type="parTrans" cxnId="{EBBE2ADC-5ED4-4A9F-B1F4-F4E97B04B75E}">
      <dgm:prSet/>
      <dgm:spPr/>
      <dgm:t>
        <a:bodyPr/>
        <a:lstStyle/>
        <a:p>
          <a:endParaRPr lang="en-US" sz="2000"/>
        </a:p>
      </dgm:t>
    </dgm:pt>
    <dgm:pt modelId="{A7BC1F8A-B34C-450F-BB79-38D1BBCF6F91}" type="sibTrans" cxnId="{EBBE2ADC-5ED4-4A9F-B1F4-F4E97B04B75E}">
      <dgm:prSet/>
      <dgm:spPr/>
      <dgm:t>
        <a:bodyPr/>
        <a:lstStyle/>
        <a:p>
          <a:endParaRPr lang="en-US" sz="2000"/>
        </a:p>
      </dgm:t>
    </dgm:pt>
    <dgm:pt modelId="{50DF3FB3-DD60-46A9-84B6-83BD5BCF77F2}">
      <dgm:prSet phldrT="[Text]" custT="1"/>
      <dgm:spPr/>
      <dgm:t>
        <a:bodyPr/>
        <a:lstStyle/>
        <a:p>
          <a:r>
            <a:rPr lang="en-US" sz="2000" b="1" dirty="0" smtClean="0"/>
            <a:t>Can be part of the national </a:t>
          </a:r>
          <a:r>
            <a:rPr lang="en-US" sz="2000" b="1" dirty="0" err="1" smtClean="0"/>
            <a:t>QCP</a:t>
          </a:r>
          <a:r>
            <a:rPr lang="en-US" sz="2000" b="1" dirty="0" smtClean="0"/>
            <a:t> or QC-MIS, with providers allocated access and reporting rights</a:t>
          </a:r>
          <a:endParaRPr lang="en-US" sz="2000" b="1" dirty="0"/>
        </a:p>
      </dgm:t>
    </dgm:pt>
    <dgm:pt modelId="{0575AC22-EC30-468B-9AB8-9F67C1B05C0D}" type="parTrans" cxnId="{98CA0CF8-D8BF-49AB-9501-14C0D88E3E23}">
      <dgm:prSet/>
      <dgm:spPr/>
      <dgm:t>
        <a:bodyPr/>
        <a:lstStyle/>
        <a:p>
          <a:endParaRPr lang="en-US" sz="2000"/>
        </a:p>
      </dgm:t>
    </dgm:pt>
    <dgm:pt modelId="{F30C77A9-F524-4F47-A9B3-1161B8ECDCE4}" type="sibTrans" cxnId="{98CA0CF8-D8BF-49AB-9501-14C0D88E3E23}">
      <dgm:prSet/>
      <dgm:spPr/>
      <dgm:t>
        <a:bodyPr/>
        <a:lstStyle/>
        <a:p>
          <a:endParaRPr lang="en-US" sz="2000"/>
        </a:p>
      </dgm:t>
    </dgm:pt>
    <dgm:pt modelId="{D2AC85B9-58EC-4AE6-ACC1-8F0D68124336}">
      <dgm:prSet phldrT="[Text]" custT="1"/>
      <dgm:spPr/>
      <dgm:t>
        <a:bodyPr/>
        <a:lstStyle/>
        <a:p>
          <a:r>
            <a:rPr lang="en-US" sz="2000" b="1" dirty="0" smtClean="0"/>
            <a:t>An excel template may be used in the interim</a:t>
          </a:r>
          <a:endParaRPr lang="en-US" sz="2000" b="1" dirty="0"/>
        </a:p>
      </dgm:t>
    </dgm:pt>
    <dgm:pt modelId="{992BB653-52AA-4E88-B092-57ECC75F6F80}" type="parTrans" cxnId="{1D0C8CAB-3C47-4DB1-92DD-C24F39A4AB20}">
      <dgm:prSet/>
      <dgm:spPr/>
      <dgm:t>
        <a:bodyPr/>
        <a:lstStyle/>
        <a:p>
          <a:endParaRPr lang="en-US" sz="2000"/>
        </a:p>
      </dgm:t>
    </dgm:pt>
    <dgm:pt modelId="{CF4A8060-513C-4EE5-89EE-814F6F8CFB16}" type="sibTrans" cxnId="{1D0C8CAB-3C47-4DB1-92DD-C24F39A4AB20}">
      <dgm:prSet/>
      <dgm:spPr/>
      <dgm:t>
        <a:bodyPr/>
        <a:lstStyle/>
        <a:p>
          <a:endParaRPr lang="en-US" sz="2000"/>
        </a:p>
      </dgm:t>
    </dgm:pt>
    <dgm:pt modelId="{9C8553AE-5AEE-4F00-B2B9-876B547A01C8}">
      <dgm:prSet custT="1"/>
      <dgm:spPr/>
      <dgm:t>
        <a:bodyPr/>
        <a:lstStyle/>
        <a:p>
          <a:pPr marL="182563" indent="0"/>
          <a:r>
            <a:rPr lang="en-US" sz="2000" b="1" dirty="0" smtClean="0"/>
            <a:t>Key data fields should include name of student/ applicant, names of sending and receiving provider(s)/ institution(s) (local/ foreign), names of sending and receiving country(s), field(s) of study, title of qualification(s)/ credential(s), decision by receiving provider/ institution, number of credits transferred/ recognised, etc.</a:t>
          </a:r>
          <a:endParaRPr lang="en-US" sz="2000" b="1" dirty="0"/>
        </a:p>
      </dgm:t>
    </dgm:pt>
    <dgm:pt modelId="{4B5010E8-DD72-4A5C-BCA8-F84CAA422BCD}" type="parTrans" cxnId="{AAFC1625-0E26-4865-AC7A-408D8407326D}">
      <dgm:prSet/>
      <dgm:spPr/>
      <dgm:t>
        <a:bodyPr/>
        <a:lstStyle/>
        <a:p>
          <a:endParaRPr lang="en-US" sz="2000"/>
        </a:p>
      </dgm:t>
    </dgm:pt>
    <dgm:pt modelId="{559803CA-18E7-4AD9-9599-93831A3FCAA7}" type="sibTrans" cxnId="{AAFC1625-0E26-4865-AC7A-408D8407326D}">
      <dgm:prSet/>
      <dgm:spPr/>
      <dgm:t>
        <a:bodyPr/>
        <a:lstStyle/>
        <a:p>
          <a:endParaRPr lang="en-US" sz="2000"/>
        </a:p>
      </dgm:t>
    </dgm:pt>
    <dgm:pt modelId="{5FFDC050-426F-48F8-A83E-BD564DAFA5AA}" type="pres">
      <dgm:prSet presAssocID="{7339DC34-6598-4A52-A5F7-A969522E4323}" presName="Name0" presStyleCnt="0">
        <dgm:presLayoutVars>
          <dgm:chMax val="7"/>
          <dgm:chPref val="7"/>
          <dgm:dir/>
        </dgm:presLayoutVars>
      </dgm:prSet>
      <dgm:spPr/>
      <dgm:t>
        <a:bodyPr/>
        <a:lstStyle/>
        <a:p>
          <a:endParaRPr lang="en-US"/>
        </a:p>
      </dgm:t>
    </dgm:pt>
    <dgm:pt modelId="{31D7ED65-39E2-4548-9465-6B10CE072F95}" type="pres">
      <dgm:prSet presAssocID="{7339DC34-6598-4A52-A5F7-A969522E4323}" presName="Name1" presStyleCnt="0"/>
      <dgm:spPr/>
    </dgm:pt>
    <dgm:pt modelId="{DB2C541E-FB20-4D77-9EDA-B5F989D5454B}" type="pres">
      <dgm:prSet presAssocID="{7339DC34-6598-4A52-A5F7-A969522E4323}" presName="cycle" presStyleCnt="0"/>
      <dgm:spPr/>
    </dgm:pt>
    <dgm:pt modelId="{92489C21-FCBB-4C18-AADC-C563CD20A37B}" type="pres">
      <dgm:prSet presAssocID="{7339DC34-6598-4A52-A5F7-A969522E4323}" presName="srcNode" presStyleLbl="node1" presStyleIdx="0" presStyleCnt="4"/>
      <dgm:spPr/>
    </dgm:pt>
    <dgm:pt modelId="{ADFD28D5-923F-4673-B6D6-28A8D44DAAB3}" type="pres">
      <dgm:prSet presAssocID="{7339DC34-6598-4A52-A5F7-A969522E4323}" presName="conn" presStyleLbl="parChTrans1D2" presStyleIdx="0" presStyleCnt="1"/>
      <dgm:spPr/>
      <dgm:t>
        <a:bodyPr/>
        <a:lstStyle/>
        <a:p>
          <a:endParaRPr lang="en-US"/>
        </a:p>
      </dgm:t>
    </dgm:pt>
    <dgm:pt modelId="{8691CDE2-D79E-48F5-A295-F26D576B0D0D}" type="pres">
      <dgm:prSet presAssocID="{7339DC34-6598-4A52-A5F7-A969522E4323}" presName="extraNode" presStyleLbl="node1" presStyleIdx="0" presStyleCnt="4"/>
      <dgm:spPr/>
    </dgm:pt>
    <dgm:pt modelId="{E3939B75-580E-43AD-97C9-8E5FE57A2EF2}" type="pres">
      <dgm:prSet presAssocID="{7339DC34-6598-4A52-A5F7-A969522E4323}" presName="dstNode" presStyleLbl="node1" presStyleIdx="0" presStyleCnt="4"/>
      <dgm:spPr/>
    </dgm:pt>
    <dgm:pt modelId="{1FE41D04-67BB-4E86-AC1E-97664D7632DF}" type="pres">
      <dgm:prSet presAssocID="{15313417-7439-43DC-8FDF-C2B790429DF4}" presName="text_1" presStyleLbl="node1" presStyleIdx="0" presStyleCnt="4">
        <dgm:presLayoutVars>
          <dgm:bulletEnabled val="1"/>
        </dgm:presLayoutVars>
      </dgm:prSet>
      <dgm:spPr/>
      <dgm:t>
        <a:bodyPr/>
        <a:lstStyle/>
        <a:p>
          <a:endParaRPr lang="en-US"/>
        </a:p>
      </dgm:t>
    </dgm:pt>
    <dgm:pt modelId="{06AC84B2-DF12-44A0-B34E-8574AF1132D7}" type="pres">
      <dgm:prSet presAssocID="{15313417-7439-43DC-8FDF-C2B790429DF4}" presName="accent_1" presStyleCnt="0"/>
      <dgm:spPr/>
    </dgm:pt>
    <dgm:pt modelId="{B04CDF70-F045-41B1-9D40-CBEFCABA0FFF}" type="pres">
      <dgm:prSet presAssocID="{15313417-7439-43DC-8FDF-C2B790429DF4}" presName="accentRepeatNode" presStyleLbl="solidFgAcc1" presStyleIdx="0" presStyleCnt="4"/>
      <dgm:spPr/>
    </dgm:pt>
    <dgm:pt modelId="{B498D4A4-80BF-4949-B454-13765EFDCA5F}" type="pres">
      <dgm:prSet presAssocID="{50DF3FB3-DD60-46A9-84B6-83BD5BCF77F2}" presName="text_2" presStyleLbl="node1" presStyleIdx="1" presStyleCnt="4">
        <dgm:presLayoutVars>
          <dgm:bulletEnabled val="1"/>
        </dgm:presLayoutVars>
      </dgm:prSet>
      <dgm:spPr/>
      <dgm:t>
        <a:bodyPr/>
        <a:lstStyle/>
        <a:p>
          <a:endParaRPr lang="en-US"/>
        </a:p>
      </dgm:t>
    </dgm:pt>
    <dgm:pt modelId="{D86D746E-7870-4692-B044-21AD6492C44D}" type="pres">
      <dgm:prSet presAssocID="{50DF3FB3-DD60-46A9-84B6-83BD5BCF77F2}" presName="accent_2" presStyleCnt="0"/>
      <dgm:spPr/>
    </dgm:pt>
    <dgm:pt modelId="{B2A96765-89F5-4DDA-84BD-5B54DC4F14A7}" type="pres">
      <dgm:prSet presAssocID="{50DF3FB3-DD60-46A9-84B6-83BD5BCF77F2}" presName="accentRepeatNode" presStyleLbl="solidFgAcc1" presStyleIdx="1" presStyleCnt="4"/>
      <dgm:spPr/>
    </dgm:pt>
    <dgm:pt modelId="{4DEDA408-49BB-4D74-8A80-396306FB8570}" type="pres">
      <dgm:prSet presAssocID="{D2AC85B9-58EC-4AE6-ACC1-8F0D68124336}" presName="text_3" presStyleLbl="node1" presStyleIdx="2" presStyleCnt="4">
        <dgm:presLayoutVars>
          <dgm:bulletEnabled val="1"/>
        </dgm:presLayoutVars>
      </dgm:prSet>
      <dgm:spPr/>
      <dgm:t>
        <a:bodyPr/>
        <a:lstStyle/>
        <a:p>
          <a:endParaRPr lang="en-US"/>
        </a:p>
      </dgm:t>
    </dgm:pt>
    <dgm:pt modelId="{C86C7030-D239-4563-8F14-F6E5C92E9FBC}" type="pres">
      <dgm:prSet presAssocID="{D2AC85B9-58EC-4AE6-ACC1-8F0D68124336}" presName="accent_3" presStyleCnt="0"/>
      <dgm:spPr/>
    </dgm:pt>
    <dgm:pt modelId="{549E267C-4C5A-4BBE-8677-9BB3063CC754}" type="pres">
      <dgm:prSet presAssocID="{D2AC85B9-58EC-4AE6-ACC1-8F0D68124336}" presName="accentRepeatNode" presStyleLbl="solidFgAcc1" presStyleIdx="2" presStyleCnt="4"/>
      <dgm:spPr/>
    </dgm:pt>
    <dgm:pt modelId="{DB1AA835-5AD0-4E44-8C20-29F930EBAE61}" type="pres">
      <dgm:prSet presAssocID="{9C8553AE-5AEE-4F00-B2B9-876B547A01C8}" presName="text_4" presStyleLbl="node1" presStyleIdx="3" presStyleCnt="4" custScaleY="167738" custLinFactNeighborX="-286" custLinFactNeighborY="40040">
        <dgm:presLayoutVars>
          <dgm:bulletEnabled val="1"/>
        </dgm:presLayoutVars>
      </dgm:prSet>
      <dgm:spPr/>
      <dgm:t>
        <a:bodyPr/>
        <a:lstStyle/>
        <a:p>
          <a:endParaRPr lang="en-US"/>
        </a:p>
      </dgm:t>
    </dgm:pt>
    <dgm:pt modelId="{894C640A-9340-426C-97C3-28ACC660701F}" type="pres">
      <dgm:prSet presAssocID="{9C8553AE-5AEE-4F00-B2B9-876B547A01C8}" presName="accent_4" presStyleCnt="0"/>
      <dgm:spPr/>
    </dgm:pt>
    <dgm:pt modelId="{2E1068C4-32D1-4A28-B082-AEB237DF1DB8}" type="pres">
      <dgm:prSet presAssocID="{9C8553AE-5AEE-4F00-B2B9-876B547A01C8}" presName="accentRepeatNode" presStyleLbl="solidFgAcc1" presStyleIdx="3" presStyleCnt="4" custScaleX="130508" custScaleY="133428" custLinFactNeighborX="-270" custLinFactNeighborY="15651"/>
      <dgm:spPr/>
    </dgm:pt>
  </dgm:ptLst>
  <dgm:cxnLst>
    <dgm:cxn modelId="{0E6889B9-3E1E-497E-82B1-534E66B2A939}" type="presOf" srcId="{A7BC1F8A-B34C-450F-BB79-38D1BBCF6F91}" destId="{ADFD28D5-923F-4673-B6D6-28A8D44DAAB3}" srcOrd="0" destOrd="0" presId="urn:microsoft.com/office/officeart/2008/layout/VerticalCurvedList"/>
    <dgm:cxn modelId="{EBBE2ADC-5ED4-4A9F-B1F4-F4E97B04B75E}" srcId="{7339DC34-6598-4A52-A5F7-A969522E4323}" destId="{15313417-7439-43DC-8FDF-C2B790429DF4}" srcOrd="0" destOrd="0" parTransId="{3A397AFC-594A-4F38-A09B-D395CC5E551F}" sibTransId="{A7BC1F8A-B34C-450F-BB79-38D1BBCF6F91}"/>
    <dgm:cxn modelId="{401C59C4-E96A-49C4-8504-3611034C0288}" type="presOf" srcId="{D2AC85B9-58EC-4AE6-ACC1-8F0D68124336}" destId="{4DEDA408-49BB-4D74-8A80-396306FB8570}" srcOrd="0" destOrd="0" presId="urn:microsoft.com/office/officeart/2008/layout/VerticalCurvedList"/>
    <dgm:cxn modelId="{1D0C8CAB-3C47-4DB1-92DD-C24F39A4AB20}" srcId="{7339DC34-6598-4A52-A5F7-A969522E4323}" destId="{D2AC85B9-58EC-4AE6-ACC1-8F0D68124336}" srcOrd="2" destOrd="0" parTransId="{992BB653-52AA-4E88-B092-57ECC75F6F80}" sibTransId="{CF4A8060-513C-4EE5-89EE-814F6F8CFB16}"/>
    <dgm:cxn modelId="{9B7B6DF8-BBE8-44BB-A017-8EA929542CFB}" type="presOf" srcId="{9C8553AE-5AEE-4F00-B2B9-876B547A01C8}" destId="{DB1AA835-5AD0-4E44-8C20-29F930EBAE61}" srcOrd="0" destOrd="0" presId="urn:microsoft.com/office/officeart/2008/layout/VerticalCurvedList"/>
    <dgm:cxn modelId="{95089CA3-B545-4176-8DBF-EF32C6FC9F26}" type="presOf" srcId="{50DF3FB3-DD60-46A9-84B6-83BD5BCF77F2}" destId="{B498D4A4-80BF-4949-B454-13765EFDCA5F}" srcOrd="0" destOrd="0" presId="urn:microsoft.com/office/officeart/2008/layout/VerticalCurvedList"/>
    <dgm:cxn modelId="{DD83D1B7-EB91-4E42-A7AB-5DBF66A46806}" type="presOf" srcId="{15313417-7439-43DC-8FDF-C2B790429DF4}" destId="{1FE41D04-67BB-4E86-AC1E-97664D7632DF}" srcOrd="0" destOrd="0" presId="urn:microsoft.com/office/officeart/2008/layout/VerticalCurvedList"/>
    <dgm:cxn modelId="{AAFC1625-0E26-4865-AC7A-408D8407326D}" srcId="{7339DC34-6598-4A52-A5F7-A969522E4323}" destId="{9C8553AE-5AEE-4F00-B2B9-876B547A01C8}" srcOrd="3" destOrd="0" parTransId="{4B5010E8-DD72-4A5C-BCA8-F84CAA422BCD}" sibTransId="{559803CA-18E7-4AD9-9599-93831A3FCAA7}"/>
    <dgm:cxn modelId="{884DC326-B2D6-4194-97BE-B0568D5BF808}" type="presOf" srcId="{7339DC34-6598-4A52-A5F7-A969522E4323}" destId="{5FFDC050-426F-48F8-A83E-BD564DAFA5AA}" srcOrd="0" destOrd="0" presId="urn:microsoft.com/office/officeart/2008/layout/VerticalCurvedList"/>
    <dgm:cxn modelId="{98CA0CF8-D8BF-49AB-9501-14C0D88E3E23}" srcId="{7339DC34-6598-4A52-A5F7-A969522E4323}" destId="{50DF3FB3-DD60-46A9-84B6-83BD5BCF77F2}" srcOrd="1" destOrd="0" parTransId="{0575AC22-EC30-468B-9AB8-9F67C1B05C0D}" sibTransId="{F30C77A9-F524-4F47-A9B3-1161B8ECDCE4}"/>
    <dgm:cxn modelId="{5C16364B-6066-475B-929E-C0641351A1E9}" type="presParOf" srcId="{5FFDC050-426F-48F8-A83E-BD564DAFA5AA}" destId="{31D7ED65-39E2-4548-9465-6B10CE072F95}" srcOrd="0" destOrd="0" presId="urn:microsoft.com/office/officeart/2008/layout/VerticalCurvedList"/>
    <dgm:cxn modelId="{AFBE6413-B0F5-499E-A83A-78880ED259CB}" type="presParOf" srcId="{31D7ED65-39E2-4548-9465-6B10CE072F95}" destId="{DB2C541E-FB20-4D77-9EDA-B5F989D5454B}" srcOrd="0" destOrd="0" presId="urn:microsoft.com/office/officeart/2008/layout/VerticalCurvedList"/>
    <dgm:cxn modelId="{DA4904DC-6F93-4647-B295-A622240CE89B}" type="presParOf" srcId="{DB2C541E-FB20-4D77-9EDA-B5F989D5454B}" destId="{92489C21-FCBB-4C18-AADC-C563CD20A37B}" srcOrd="0" destOrd="0" presId="urn:microsoft.com/office/officeart/2008/layout/VerticalCurvedList"/>
    <dgm:cxn modelId="{12412825-9F78-479C-992B-2CDAA2158F3F}" type="presParOf" srcId="{DB2C541E-FB20-4D77-9EDA-B5F989D5454B}" destId="{ADFD28D5-923F-4673-B6D6-28A8D44DAAB3}" srcOrd="1" destOrd="0" presId="urn:microsoft.com/office/officeart/2008/layout/VerticalCurvedList"/>
    <dgm:cxn modelId="{96DB8678-2FB3-4049-876B-268F2320282E}" type="presParOf" srcId="{DB2C541E-FB20-4D77-9EDA-B5F989D5454B}" destId="{8691CDE2-D79E-48F5-A295-F26D576B0D0D}" srcOrd="2" destOrd="0" presId="urn:microsoft.com/office/officeart/2008/layout/VerticalCurvedList"/>
    <dgm:cxn modelId="{CF051E5C-A038-4190-B0E3-95356814AEC5}" type="presParOf" srcId="{DB2C541E-FB20-4D77-9EDA-B5F989D5454B}" destId="{E3939B75-580E-43AD-97C9-8E5FE57A2EF2}" srcOrd="3" destOrd="0" presId="urn:microsoft.com/office/officeart/2008/layout/VerticalCurvedList"/>
    <dgm:cxn modelId="{17DB2F75-D1C0-4D66-BFE9-CD68AD8D43B6}" type="presParOf" srcId="{31D7ED65-39E2-4548-9465-6B10CE072F95}" destId="{1FE41D04-67BB-4E86-AC1E-97664D7632DF}" srcOrd="1" destOrd="0" presId="urn:microsoft.com/office/officeart/2008/layout/VerticalCurvedList"/>
    <dgm:cxn modelId="{6C22AC38-277F-414B-9BA8-8B1E377819C1}" type="presParOf" srcId="{31D7ED65-39E2-4548-9465-6B10CE072F95}" destId="{06AC84B2-DF12-44A0-B34E-8574AF1132D7}" srcOrd="2" destOrd="0" presId="urn:microsoft.com/office/officeart/2008/layout/VerticalCurvedList"/>
    <dgm:cxn modelId="{F931D7AF-5721-46C5-AB7E-AAB0D4883E61}" type="presParOf" srcId="{06AC84B2-DF12-44A0-B34E-8574AF1132D7}" destId="{B04CDF70-F045-41B1-9D40-CBEFCABA0FFF}" srcOrd="0" destOrd="0" presId="urn:microsoft.com/office/officeart/2008/layout/VerticalCurvedList"/>
    <dgm:cxn modelId="{32F3AEA9-7FB7-4A48-98BB-67031F5DA06E}" type="presParOf" srcId="{31D7ED65-39E2-4548-9465-6B10CE072F95}" destId="{B498D4A4-80BF-4949-B454-13765EFDCA5F}" srcOrd="3" destOrd="0" presId="urn:microsoft.com/office/officeart/2008/layout/VerticalCurvedList"/>
    <dgm:cxn modelId="{2DF51281-C78B-4BFD-82A1-55F7E339F248}" type="presParOf" srcId="{31D7ED65-39E2-4548-9465-6B10CE072F95}" destId="{D86D746E-7870-4692-B044-21AD6492C44D}" srcOrd="4" destOrd="0" presId="urn:microsoft.com/office/officeart/2008/layout/VerticalCurvedList"/>
    <dgm:cxn modelId="{EEE50C7F-3EDB-4D6B-AD25-1E7A3E912649}" type="presParOf" srcId="{D86D746E-7870-4692-B044-21AD6492C44D}" destId="{B2A96765-89F5-4DDA-84BD-5B54DC4F14A7}" srcOrd="0" destOrd="0" presId="urn:microsoft.com/office/officeart/2008/layout/VerticalCurvedList"/>
    <dgm:cxn modelId="{E50FE54D-890A-45D7-BAF4-7DA2D0CCC769}" type="presParOf" srcId="{31D7ED65-39E2-4548-9465-6B10CE072F95}" destId="{4DEDA408-49BB-4D74-8A80-396306FB8570}" srcOrd="5" destOrd="0" presId="urn:microsoft.com/office/officeart/2008/layout/VerticalCurvedList"/>
    <dgm:cxn modelId="{68A89E83-C263-472D-8CF0-6642AE657803}" type="presParOf" srcId="{31D7ED65-39E2-4548-9465-6B10CE072F95}" destId="{C86C7030-D239-4563-8F14-F6E5C92E9FBC}" srcOrd="6" destOrd="0" presId="urn:microsoft.com/office/officeart/2008/layout/VerticalCurvedList"/>
    <dgm:cxn modelId="{0D3AD7CD-7C53-463E-8FBC-C2AD9FCB4E86}" type="presParOf" srcId="{C86C7030-D239-4563-8F14-F6E5C92E9FBC}" destId="{549E267C-4C5A-4BBE-8677-9BB3063CC754}" srcOrd="0" destOrd="0" presId="urn:microsoft.com/office/officeart/2008/layout/VerticalCurvedList"/>
    <dgm:cxn modelId="{6B3DC0D4-F492-4D00-92A0-724F71218EE3}" type="presParOf" srcId="{31D7ED65-39E2-4548-9465-6B10CE072F95}" destId="{DB1AA835-5AD0-4E44-8C20-29F930EBAE61}" srcOrd="7" destOrd="0" presId="urn:microsoft.com/office/officeart/2008/layout/VerticalCurvedList"/>
    <dgm:cxn modelId="{3F9BD4D1-1451-41A8-97F9-269FFC3197E5}" type="presParOf" srcId="{31D7ED65-39E2-4548-9465-6B10CE072F95}" destId="{894C640A-9340-426C-97C3-28ACC660701F}" srcOrd="8" destOrd="0" presId="urn:microsoft.com/office/officeart/2008/layout/VerticalCurvedList"/>
    <dgm:cxn modelId="{A51D5090-D0D7-47DD-91DE-2203D6FDDB37}" type="presParOf" srcId="{894C640A-9340-426C-97C3-28ACC660701F}" destId="{2E1068C4-32D1-4A28-B082-AEB237DF1DB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CA4BD6-CC99-4ADC-99BB-C517645624C6}"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en-US"/>
        </a:p>
      </dgm:t>
    </dgm:pt>
    <dgm:pt modelId="{FB6934FF-D82F-4FF1-A622-3686FCECD80C}">
      <dgm:prSet phldrT="[Text]"/>
      <dgm:spPr/>
      <dgm:t>
        <a:bodyPr/>
        <a:lstStyle/>
        <a:p>
          <a:r>
            <a:rPr lang="en-US" b="1" dirty="0" err="1" smtClean="0"/>
            <a:t>NCQF</a:t>
          </a:r>
          <a:endParaRPr lang="en-US" b="1" dirty="0"/>
        </a:p>
      </dgm:t>
    </dgm:pt>
    <dgm:pt modelId="{41353AC9-3090-48F6-BBBD-9E6B12FFAE03}" type="parTrans" cxnId="{D425B5D8-E283-404D-B7EC-08D757ED2641}">
      <dgm:prSet/>
      <dgm:spPr/>
      <dgm:t>
        <a:bodyPr/>
        <a:lstStyle/>
        <a:p>
          <a:endParaRPr lang="en-US"/>
        </a:p>
      </dgm:t>
    </dgm:pt>
    <dgm:pt modelId="{6E0EF2AD-C32C-4342-9F9F-F682FD653742}" type="sibTrans" cxnId="{D425B5D8-E283-404D-B7EC-08D757ED2641}">
      <dgm:prSet/>
      <dgm:spPr/>
      <dgm:t>
        <a:bodyPr/>
        <a:lstStyle/>
        <a:p>
          <a:endParaRPr lang="en-US"/>
        </a:p>
      </dgm:t>
    </dgm:pt>
    <dgm:pt modelId="{AC639EE3-F225-468C-9102-F7102C469F27}">
      <dgm:prSet phldrT="[Text]"/>
      <dgm:spPr/>
      <dgm:t>
        <a:bodyPr/>
        <a:lstStyle/>
        <a:p>
          <a:r>
            <a:rPr lang="en-US" b="1" dirty="0" smtClean="0"/>
            <a:t>CAT</a:t>
          </a:r>
          <a:endParaRPr lang="en-US" b="1" dirty="0"/>
        </a:p>
      </dgm:t>
    </dgm:pt>
    <dgm:pt modelId="{D44D4CC7-B672-4AED-BED9-53518C2D2873}" type="parTrans" cxnId="{5FE1A9CE-5B4A-47E1-B8C0-276C621774A1}">
      <dgm:prSet/>
      <dgm:spPr/>
      <dgm:t>
        <a:bodyPr/>
        <a:lstStyle/>
        <a:p>
          <a:endParaRPr lang="en-US"/>
        </a:p>
      </dgm:t>
    </dgm:pt>
    <dgm:pt modelId="{AA2FB51A-0D7F-44AF-8AE0-C5E6D6994195}" type="sibTrans" cxnId="{5FE1A9CE-5B4A-47E1-B8C0-276C621774A1}">
      <dgm:prSet/>
      <dgm:spPr/>
      <dgm:t>
        <a:bodyPr/>
        <a:lstStyle/>
        <a:p>
          <a:endParaRPr lang="en-US"/>
        </a:p>
      </dgm:t>
    </dgm:pt>
    <dgm:pt modelId="{8AAD0C4E-49E0-4621-AC49-5FD004429A1B}">
      <dgm:prSet phldrT="[Text]"/>
      <dgm:spPr/>
      <dgm:t>
        <a:bodyPr/>
        <a:lstStyle/>
        <a:p>
          <a:r>
            <a:rPr lang="en-US" b="1" dirty="0" smtClean="0"/>
            <a:t>MCs</a:t>
          </a:r>
          <a:endParaRPr lang="en-US" b="1" dirty="0"/>
        </a:p>
      </dgm:t>
    </dgm:pt>
    <dgm:pt modelId="{61C81D2D-9183-46C9-8F98-70175718A6CC}" type="parTrans" cxnId="{D835ED91-9AF9-4DA5-85A8-EC5CC1273B34}">
      <dgm:prSet/>
      <dgm:spPr/>
      <dgm:t>
        <a:bodyPr/>
        <a:lstStyle/>
        <a:p>
          <a:endParaRPr lang="en-US"/>
        </a:p>
      </dgm:t>
    </dgm:pt>
    <dgm:pt modelId="{40D76465-B765-4339-ABF1-094B024F918B}" type="sibTrans" cxnId="{D835ED91-9AF9-4DA5-85A8-EC5CC1273B34}">
      <dgm:prSet/>
      <dgm:spPr/>
      <dgm:t>
        <a:bodyPr/>
        <a:lstStyle/>
        <a:p>
          <a:endParaRPr lang="en-US"/>
        </a:p>
      </dgm:t>
    </dgm:pt>
    <dgm:pt modelId="{C9BABE8C-3C77-4ABC-BA2C-6986A07625E9}">
      <dgm:prSet phldrT="[Text]"/>
      <dgm:spPr/>
      <dgm:t>
        <a:bodyPr/>
        <a:lstStyle/>
        <a:p>
          <a:r>
            <a:rPr lang="en-US" b="1" dirty="0" smtClean="0"/>
            <a:t>RPL</a:t>
          </a:r>
          <a:endParaRPr lang="en-US" b="1" dirty="0"/>
        </a:p>
      </dgm:t>
    </dgm:pt>
    <dgm:pt modelId="{65C61A2D-E069-4B03-8425-F2D6CFE263D4}" type="parTrans" cxnId="{35ABD7E2-DD1E-417D-92E5-C0B680A750C5}">
      <dgm:prSet/>
      <dgm:spPr/>
      <dgm:t>
        <a:bodyPr/>
        <a:lstStyle/>
        <a:p>
          <a:endParaRPr lang="en-US"/>
        </a:p>
      </dgm:t>
    </dgm:pt>
    <dgm:pt modelId="{07750E69-18EA-4DD7-9714-E90A3A8DFE9D}" type="sibTrans" cxnId="{35ABD7E2-DD1E-417D-92E5-C0B680A750C5}">
      <dgm:prSet/>
      <dgm:spPr/>
      <dgm:t>
        <a:bodyPr/>
        <a:lstStyle/>
        <a:p>
          <a:endParaRPr lang="en-US"/>
        </a:p>
      </dgm:t>
    </dgm:pt>
    <dgm:pt modelId="{013685A3-823C-404A-816E-F7060CD80135}" type="pres">
      <dgm:prSet presAssocID="{C2CA4BD6-CC99-4ADC-99BB-C517645624C6}" presName="Name0" presStyleCnt="0">
        <dgm:presLayoutVars>
          <dgm:chMax val="1"/>
          <dgm:dir/>
          <dgm:animLvl val="ctr"/>
          <dgm:resizeHandles val="exact"/>
        </dgm:presLayoutVars>
      </dgm:prSet>
      <dgm:spPr/>
      <dgm:t>
        <a:bodyPr/>
        <a:lstStyle/>
        <a:p>
          <a:endParaRPr lang="en-US"/>
        </a:p>
      </dgm:t>
    </dgm:pt>
    <dgm:pt modelId="{F93C1BFA-0366-49E3-9240-06D712B68A7C}" type="pres">
      <dgm:prSet presAssocID="{FB6934FF-D82F-4FF1-A622-3686FCECD80C}" presName="centerShape" presStyleLbl="node0" presStyleIdx="0" presStyleCnt="1"/>
      <dgm:spPr/>
      <dgm:t>
        <a:bodyPr/>
        <a:lstStyle/>
        <a:p>
          <a:endParaRPr lang="en-US"/>
        </a:p>
      </dgm:t>
    </dgm:pt>
    <dgm:pt modelId="{F35F2EE4-4BB4-4591-81E6-B9631A4621FB}" type="pres">
      <dgm:prSet presAssocID="{AC639EE3-F225-468C-9102-F7102C469F27}" presName="node" presStyleLbl="node1" presStyleIdx="0" presStyleCnt="3">
        <dgm:presLayoutVars>
          <dgm:bulletEnabled val="1"/>
        </dgm:presLayoutVars>
      </dgm:prSet>
      <dgm:spPr/>
      <dgm:t>
        <a:bodyPr/>
        <a:lstStyle/>
        <a:p>
          <a:endParaRPr lang="en-US"/>
        </a:p>
      </dgm:t>
    </dgm:pt>
    <dgm:pt modelId="{0AA8FFE9-61B3-40C8-8F12-B0A5685DF506}" type="pres">
      <dgm:prSet presAssocID="{AC639EE3-F225-468C-9102-F7102C469F27}" presName="dummy" presStyleCnt="0"/>
      <dgm:spPr/>
    </dgm:pt>
    <dgm:pt modelId="{C971D928-BAA8-4ADA-AB08-ED4A9DB54D20}" type="pres">
      <dgm:prSet presAssocID="{AA2FB51A-0D7F-44AF-8AE0-C5E6D6994195}" presName="sibTrans" presStyleLbl="sibTrans2D1" presStyleIdx="0" presStyleCnt="3" custLinFactNeighborX="-643" custLinFactNeighborY="708"/>
      <dgm:spPr/>
      <dgm:t>
        <a:bodyPr/>
        <a:lstStyle/>
        <a:p>
          <a:endParaRPr lang="en-US"/>
        </a:p>
      </dgm:t>
    </dgm:pt>
    <dgm:pt modelId="{3FBBB370-19B2-4408-86B9-C927C114775F}" type="pres">
      <dgm:prSet presAssocID="{8AAD0C4E-49E0-4621-AC49-5FD004429A1B}" presName="node" presStyleLbl="node1" presStyleIdx="1" presStyleCnt="3">
        <dgm:presLayoutVars>
          <dgm:bulletEnabled val="1"/>
        </dgm:presLayoutVars>
      </dgm:prSet>
      <dgm:spPr/>
      <dgm:t>
        <a:bodyPr/>
        <a:lstStyle/>
        <a:p>
          <a:endParaRPr lang="en-US"/>
        </a:p>
      </dgm:t>
    </dgm:pt>
    <dgm:pt modelId="{ADD8224A-C091-4C69-BD18-2960A9168CF6}" type="pres">
      <dgm:prSet presAssocID="{8AAD0C4E-49E0-4621-AC49-5FD004429A1B}" presName="dummy" presStyleCnt="0"/>
      <dgm:spPr/>
    </dgm:pt>
    <dgm:pt modelId="{AC5CDFA0-6F0F-4D8E-9151-4935C62A640F}" type="pres">
      <dgm:prSet presAssocID="{40D76465-B765-4339-ABF1-094B024F918B}" presName="sibTrans" presStyleLbl="sibTrans2D1" presStyleIdx="1" presStyleCnt="3"/>
      <dgm:spPr/>
      <dgm:t>
        <a:bodyPr/>
        <a:lstStyle/>
        <a:p>
          <a:endParaRPr lang="en-US"/>
        </a:p>
      </dgm:t>
    </dgm:pt>
    <dgm:pt modelId="{643C8903-F681-404E-B46C-D8F76DB8F9C8}" type="pres">
      <dgm:prSet presAssocID="{C9BABE8C-3C77-4ABC-BA2C-6986A07625E9}" presName="node" presStyleLbl="node1" presStyleIdx="2" presStyleCnt="3">
        <dgm:presLayoutVars>
          <dgm:bulletEnabled val="1"/>
        </dgm:presLayoutVars>
      </dgm:prSet>
      <dgm:spPr/>
      <dgm:t>
        <a:bodyPr/>
        <a:lstStyle/>
        <a:p>
          <a:endParaRPr lang="en-US"/>
        </a:p>
      </dgm:t>
    </dgm:pt>
    <dgm:pt modelId="{9533805E-71D7-4D6E-8EC7-C593DF9EBE5E}" type="pres">
      <dgm:prSet presAssocID="{C9BABE8C-3C77-4ABC-BA2C-6986A07625E9}" presName="dummy" presStyleCnt="0"/>
      <dgm:spPr/>
    </dgm:pt>
    <dgm:pt modelId="{FB0A3101-AB3D-4E67-8356-1D9454D90B55}" type="pres">
      <dgm:prSet presAssocID="{07750E69-18EA-4DD7-9714-E90A3A8DFE9D}" presName="sibTrans" presStyleLbl="sibTrans2D1" presStyleIdx="2" presStyleCnt="3"/>
      <dgm:spPr/>
      <dgm:t>
        <a:bodyPr/>
        <a:lstStyle/>
        <a:p>
          <a:endParaRPr lang="en-US"/>
        </a:p>
      </dgm:t>
    </dgm:pt>
  </dgm:ptLst>
  <dgm:cxnLst>
    <dgm:cxn modelId="{65CDA465-345C-4ED7-8CBF-F2D87840BE79}" type="presOf" srcId="{8AAD0C4E-49E0-4621-AC49-5FD004429A1B}" destId="{3FBBB370-19B2-4408-86B9-C927C114775F}" srcOrd="0" destOrd="0" presId="urn:microsoft.com/office/officeart/2005/8/layout/radial6"/>
    <dgm:cxn modelId="{2EB8B47D-EC76-4512-8229-FE41DA88A211}" type="presOf" srcId="{FB6934FF-D82F-4FF1-A622-3686FCECD80C}" destId="{F93C1BFA-0366-49E3-9240-06D712B68A7C}" srcOrd="0" destOrd="0" presId="urn:microsoft.com/office/officeart/2005/8/layout/radial6"/>
    <dgm:cxn modelId="{D835ED91-9AF9-4DA5-85A8-EC5CC1273B34}" srcId="{FB6934FF-D82F-4FF1-A622-3686FCECD80C}" destId="{8AAD0C4E-49E0-4621-AC49-5FD004429A1B}" srcOrd="1" destOrd="0" parTransId="{61C81D2D-9183-46C9-8F98-70175718A6CC}" sibTransId="{40D76465-B765-4339-ABF1-094B024F918B}"/>
    <dgm:cxn modelId="{A0743E57-4033-4723-894C-93623517C153}" type="presOf" srcId="{C9BABE8C-3C77-4ABC-BA2C-6986A07625E9}" destId="{643C8903-F681-404E-B46C-D8F76DB8F9C8}" srcOrd="0" destOrd="0" presId="urn:microsoft.com/office/officeart/2005/8/layout/radial6"/>
    <dgm:cxn modelId="{5FE1A9CE-5B4A-47E1-B8C0-276C621774A1}" srcId="{FB6934FF-D82F-4FF1-A622-3686FCECD80C}" destId="{AC639EE3-F225-468C-9102-F7102C469F27}" srcOrd="0" destOrd="0" parTransId="{D44D4CC7-B672-4AED-BED9-53518C2D2873}" sibTransId="{AA2FB51A-0D7F-44AF-8AE0-C5E6D6994195}"/>
    <dgm:cxn modelId="{35ABD7E2-DD1E-417D-92E5-C0B680A750C5}" srcId="{FB6934FF-D82F-4FF1-A622-3686FCECD80C}" destId="{C9BABE8C-3C77-4ABC-BA2C-6986A07625E9}" srcOrd="2" destOrd="0" parTransId="{65C61A2D-E069-4B03-8425-F2D6CFE263D4}" sibTransId="{07750E69-18EA-4DD7-9714-E90A3A8DFE9D}"/>
    <dgm:cxn modelId="{0B321F07-0302-4E9E-A820-C73DC86194C4}" type="presOf" srcId="{C2CA4BD6-CC99-4ADC-99BB-C517645624C6}" destId="{013685A3-823C-404A-816E-F7060CD80135}" srcOrd="0" destOrd="0" presId="urn:microsoft.com/office/officeart/2005/8/layout/radial6"/>
    <dgm:cxn modelId="{72FF8A8C-EDCC-423C-A800-6DE9E54FF76D}" type="presOf" srcId="{AC639EE3-F225-468C-9102-F7102C469F27}" destId="{F35F2EE4-4BB4-4591-81E6-B9631A4621FB}" srcOrd="0" destOrd="0" presId="urn:microsoft.com/office/officeart/2005/8/layout/radial6"/>
    <dgm:cxn modelId="{C3BEE444-7064-44C5-923F-BACA6E93D88C}" type="presOf" srcId="{AA2FB51A-0D7F-44AF-8AE0-C5E6D6994195}" destId="{C971D928-BAA8-4ADA-AB08-ED4A9DB54D20}" srcOrd="0" destOrd="0" presId="urn:microsoft.com/office/officeart/2005/8/layout/radial6"/>
    <dgm:cxn modelId="{F5B16A16-6CF0-4388-975D-ECA98487492C}" type="presOf" srcId="{07750E69-18EA-4DD7-9714-E90A3A8DFE9D}" destId="{FB0A3101-AB3D-4E67-8356-1D9454D90B55}" srcOrd="0" destOrd="0" presId="urn:microsoft.com/office/officeart/2005/8/layout/radial6"/>
    <dgm:cxn modelId="{D425B5D8-E283-404D-B7EC-08D757ED2641}" srcId="{C2CA4BD6-CC99-4ADC-99BB-C517645624C6}" destId="{FB6934FF-D82F-4FF1-A622-3686FCECD80C}" srcOrd="0" destOrd="0" parTransId="{41353AC9-3090-48F6-BBBD-9E6B12FFAE03}" sibTransId="{6E0EF2AD-C32C-4342-9F9F-F682FD653742}"/>
    <dgm:cxn modelId="{5B814F3A-09FB-4555-AF2F-F5C6D0E4E4F3}" type="presOf" srcId="{40D76465-B765-4339-ABF1-094B024F918B}" destId="{AC5CDFA0-6F0F-4D8E-9151-4935C62A640F}" srcOrd="0" destOrd="0" presId="urn:microsoft.com/office/officeart/2005/8/layout/radial6"/>
    <dgm:cxn modelId="{8572B602-C6CE-4F74-B060-95C83EF325BF}" type="presParOf" srcId="{013685A3-823C-404A-816E-F7060CD80135}" destId="{F93C1BFA-0366-49E3-9240-06D712B68A7C}" srcOrd="0" destOrd="0" presId="urn:microsoft.com/office/officeart/2005/8/layout/radial6"/>
    <dgm:cxn modelId="{F0E93893-6CA6-4A22-A14A-70487B341E3B}" type="presParOf" srcId="{013685A3-823C-404A-816E-F7060CD80135}" destId="{F35F2EE4-4BB4-4591-81E6-B9631A4621FB}" srcOrd="1" destOrd="0" presId="urn:microsoft.com/office/officeart/2005/8/layout/radial6"/>
    <dgm:cxn modelId="{B50C8C6E-1B5A-498E-94EB-E2482C74D6EF}" type="presParOf" srcId="{013685A3-823C-404A-816E-F7060CD80135}" destId="{0AA8FFE9-61B3-40C8-8F12-B0A5685DF506}" srcOrd="2" destOrd="0" presId="urn:microsoft.com/office/officeart/2005/8/layout/radial6"/>
    <dgm:cxn modelId="{0FBC10D3-9E27-4C2A-AD0A-FFF1AD434E84}" type="presParOf" srcId="{013685A3-823C-404A-816E-F7060CD80135}" destId="{C971D928-BAA8-4ADA-AB08-ED4A9DB54D20}" srcOrd="3" destOrd="0" presId="urn:microsoft.com/office/officeart/2005/8/layout/radial6"/>
    <dgm:cxn modelId="{2384DA1A-DC43-4441-8EFA-FFE6EDFE216A}" type="presParOf" srcId="{013685A3-823C-404A-816E-F7060CD80135}" destId="{3FBBB370-19B2-4408-86B9-C927C114775F}" srcOrd="4" destOrd="0" presId="urn:microsoft.com/office/officeart/2005/8/layout/radial6"/>
    <dgm:cxn modelId="{F69C2E33-E816-4CF7-9B2A-FAD5EBB46CA8}" type="presParOf" srcId="{013685A3-823C-404A-816E-F7060CD80135}" destId="{ADD8224A-C091-4C69-BD18-2960A9168CF6}" srcOrd="5" destOrd="0" presId="urn:microsoft.com/office/officeart/2005/8/layout/radial6"/>
    <dgm:cxn modelId="{9DE0EB09-A638-483B-BDCD-D5CA1B75060A}" type="presParOf" srcId="{013685A3-823C-404A-816E-F7060CD80135}" destId="{AC5CDFA0-6F0F-4D8E-9151-4935C62A640F}" srcOrd="6" destOrd="0" presId="urn:microsoft.com/office/officeart/2005/8/layout/radial6"/>
    <dgm:cxn modelId="{A9CB91DE-0D00-42B6-8827-78A379F663AF}" type="presParOf" srcId="{013685A3-823C-404A-816E-F7060CD80135}" destId="{643C8903-F681-404E-B46C-D8F76DB8F9C8}" srcOrd="7" destOrd="0" presId="urn:microsoft.com/office/officeart/2005/8/layout/radial6"/>
    <dgm:cxn modelId="{2E147F75-1646-4AD3-9712-D50AC8207BD2}" type="presParOf" srcId="{013685A3-823C-404A-816E-F7060CD80135}" destId="{9533805E-71D7-4D6E-8EC7-C593DF9EBE5E}" srcOrd="8" destOrd="0" presId="urn:microsoft.com/office/officeart/2005/8/layout/radial6"/>
    <dgm:cxn modelId="{B351E7DA-3595-481F-9219-D5EF1F24D925}" type="presParOf" srcId="{013685A3-823C-404A-816E-F7060CD80135}" destId="{FB0A3101-AB3D-4E67-8356-1D9454D90B55}"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E8E602-C4FB-4EA8-98A6-B4809230838A}"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4539C8A7-9AFF-4563-8575-7455D08CD90A}">
      <dgm:prSet phldrT="[Text]" custT="1"/>
      <dgm:spPr/>
      <dgm:t>
        <a:bodyPr/>
        <a:lstStyle/>
        <a:p>
          <a:r>
            <a:rPr lang="en-US" sz="2800" dirty="0" smtClean="0"/>
            <a:t>Include in internal procedures mechanisms for </a:t>
          </a:r>
          <a:r>
            <a:rPr lang="en-US" sz="2800" dirty="0" err="1" smtClean="0"/>
            <a:t>recognising</a:t>
          </a:r>
          <a:r>
            <a:rPr lang="en-US" sz="2800" dirty="0" smtClean="0"/>
            <a:t> credits obtained through </a:t>
          </a:r>
          <a:r>
            <a:rPr lang="en-US" sz="2800" dirty="0" err="1" smtClean="0"/>
            <a:t>RPL</a:t>
          </a:r>
          <a:r>
            <a:rPr lang="en-US" sz="2800" dirty="0" smtClean="0"/>
            <a:t> and </a:t>
          </a:r>
          <a:r>
            <a:rPr lang="en-US" sz="2800" b="1" dirty="0" smtClean="0">
              <a:solidFill>
                <a:srgbClr val="FFFF00"/>
              </a:solidFill>
            </a:rPr>
            <a:t>micro-credentials</a:t>
          </a:r>
          <a:endParaRPr lang="en-US" sz="2800" b="1" dirty="0">
            <a:solidFill>
              <a:srgbClr val="FFFF00"/>
            </a:solidFill>
          </a:endParaRPr>
        </a:p>
      </dgm:t>
    </dgm:pt>
    <dgm:pt modelId="{264547CA-8F16-4270-9949-E3FD244CABD5}" type="parTrans" cxnId="{4CBDB10F-3AD7-434C-B7BC-36C205C26350}">
      <dgm:prSet/>
      <dgm:spPr/>
      <dgm:t>
        <a:bodyPr/>
        <a:lstStyle/>
        <a:p>
          <a:endParaRPr lang="en-US" sz="2800"/>
        </a:p>
      </dgm:t>
    </dgm:pt>
    <dgm:pt modelId="{805BBBAE-51AD-45EF-A60B-3B7B199C6BEE}" type="sibTrans" cxnId="{4CBDB10F-3AD7-434C-B7BC-36C205C26350}">
      <dgm:prSet/>
      <dgm:spPr/>
      <dgm:t>
        <a:bodyPr/>
        <a:lstStyle/>
        <a:p>
          <a:endParaRPr lang="en-US" sz="2800"/>
        </a:p>
      </dgm:t>
    </dgm:pt>
    <dgm:pt modelId="{5CE5CAB0-0F3D-44B1-BD57-64502B403DD5}">
      <dgm:prSet phldrT="[Text]" custT="1"/>
      <dgm:spPr/>
      <dgm:t>
        <a:bodyPr/>
        <a:lstStyle/>
        <a:p>
          <a:r>
            <a:rPr lang="en-US" sz="2800" dirty="0" smtClean="0"/>
            <a:t>Provide access to individuals with </a:t>
          </a:r>
          <a:r>
            <a:rPr lang="en-US" sz="2800" dirty="0" err="1" smtClean="0"/>
            <a:t>RPL</a:t>
          </a:r>
          <a:r>
            <a:rPr lang="en-US" sz="2800" dirty="0" smtClean="0"/>
            <a:t> and </a:t>
          </a:r>
          <a:r>
            <a:rPr lang="en-US" sz="2800" b="1" dirty="0" smtClean="0">
              <a:solidFill>
                <a:srgbClr val="FFFF00"/>
              </a:solidFill>
            </a:rPr>
            <a:t>micro-credential</a:t>
          </a:r>
          <a:r>
            <a:rPr lang="en-US" sz="2800" dirty="0" smtClean="0"/>
            <a:t> certifications</a:t>
          </a:r>
          <a:endParaRPr lang="en-US" sz="2800" dirty="0"/>
        </a:p>
      </dgm:t>
    </dgm:pt>
    <dgm:pt modelId="{B33A89B1-F682-45EC-AFD6-5D44A9B4FA40}" type="parTrans" cxnId="{915A5831-79C2-4795-82F2-7CAF721AA2E7}">
      <dgm:prSet/>
      <dgm:spPr/>
      <dgm:t>
        <a:bodyPr/>
        <a:lstStyle/>
        <a:p>
          <a:endParaRPr lang="en-US" sz="2800"/>
        </a:p>
      </dgm:t>
    </dgm:pt>
    <dgm:pt modelId="{06DF020D-A271-46DA-8D98-FAC89224DB2C}" type="sibTrans" cxnId="{915A5831-79C2-4795-82F2-7CAF721AA2E7}">
      <dgm:prSet/>
      <dgm:spPr/>
      <dgm:t>
        <a:bodyPr/>
        <a:lstStyle/>
        <a:p>
          <a:endParaRPr lang="en-US" sz="2800"/>
        </a:p>
      </dgm:t>
    </dgm:pt>
    <dgm:pt modelId="{BF385A96-EA86-49DF-B924-7944E9462114}">
      <dgm:prSet phldrT="[Text]" custT="1"/>
      <dgm:spPr/>
      <dgm:t>
        <a:bodyPr/>
        <a:lstStyle/>
        <a:p>
          <a:r>
            <a:rPr lang="en-US" sz="2800" dirty="0" smtClean="0"/>
            <a:t>Allow for learners to transfer to other courses or institutions credits acquired via </a:t>
          </a:r>
          <a:r>
            <a:rPr lang="en-US" sz="2800" dirty="0" err="1" smtClean="0"/>
            <a:t>RPL</a:t>
          </a:r>
          <a:r>
            <a:rPr lang="en-US" sz="2800" dirty="0" smtClean="0"/>
            <a:t> and </a:t>
          </a:r>
          <a:r>
            <a:rPr lang="en-US" sz="2800" b="1" dirty="0" smtClean="0">
              <a:solidFill>
                <a:srgbClr val="FFFF00"/>
              </a:solidFill>
            </a:rPr>
            <a:t>micro-credentials</a:t>
          </a:r>
          <a:endParaRPr lang="en-US" sz="2800" b="1" dirty="0">
            <a:solidFill>
              <a:srgbClr val="FFFF00"/>
            </a:solidFill>
          </a:endParaRPr>
        </a:p>
      </dgm:t>
    </dgm:pt>
    <dgm:pt modelId="{221B5B1D-1F75-4D09-9875-B25EF9F743F0}" type="parTrans" cxnId="{9766EAC1-88D2-4A83-B9E8-F50DA5D3091C}">
      <dgm:prSet/>
      <dgm:spPr/>
      <dgm:t>
        <a:bodyPr/>
        <a:lstStyle/>
        <a:p>
          <a:endParaRPr lang="en-US" sz="2800"/>
        </a:p>
      </dgm:t>
    </dgm:pt>
    <dgm:pt modelId="{176A73D0-24C5-48FA-B22F-CC358BE5711C}" type="sibTrans" cxnId="{9766EAC1-88D2-4A83-B9E8-F50DA5D3091C}">
      <dgm:prSet/>
      <dgm:spPr/>
      <dgm:t>
        <a:bodyPr/>
        <a:lstStyle/>
        <a:p>
          <a:endParaRPr lang="en-US" sz="2800"/>
        </a:p>
      </dgm:t>
    </dgm:pt>
    <dgm:pt modelId="{5497C0EF-F265-4C93-825A-C6C5106ADB68}" type="pres">
      <dgm:prSet presAssocID="{59E8E602-C4FB-4EA8-98A6-B4809230838A}" presName="linear" presStyleCnt="0">
        <dgm:presLayoutVars>
          <dgm:dir/>
          <dgm:animLvl val="lvl"/>
          <dgm:resizeHandles val="exact"/>
        </dgm:presLayoutVars>
      </dgm:prSet>
      <dgm:spPr/>
      <dgm:t>
        <a:bodyPr/>
        <a:lstStyle/>
        <a:p>
          <a:endParaRPr lang="en-US"/>
        </a:p>
      </dgm:t>
    </dgm:pt>
    <dgm:pt modelId="{9B8C0695-8D35-49B4-B406-2BFF99CD4512}" type="pres">
      <dgm:prSet presAssocID="{4539C8A7-9AFF-4563-8575-7455D08CD90A}" presName="parentLin" presStyleCnt="0"/>
      <dgm:spPr/>
    </dgm:pt>
    <dgm:pt modelId="{D1743361-C47F-4F26-A9A2-AFD8ECA2AF37}" type="pres">
      <dgm:prSet presAssocID="{4539C8A7-9AFF-4563-8575-7455D08CD90A}" presName="parentLeftMargin" presStyleLbl="node1" presStyleIdx="0" presStyleCnt="3"/>
      <dgm:spPr/>
      <dgm:t>
        <a:bodyPr/>
        <a:lstStyle/>
        <a:p>
          <a:endParaRPr lang="en-US"/>
        </a:p>
      </dgm:t>
    </dgm:pt>
    <dgm:pt modelId="{13B545F1-A7F4-47A6-875B-7FC7C5DFD525}" type="pres">
      <dgm:prSet presAssocID="{4539C8A7-9AFF-4563-8575-7455D08CD90A}" presName="parentText" presStyleLbl="node1" presStyleIdx="0" presStyleCnt="3" custScaleX="113794" custScaleY="172494">
        <dgm:presLayoutVars>
          <dgm:chMax val="0"/>
          <dgm:bulletEnabled val="1"/>
        </dgm:presLayoutVars>
      </dgm:prSet>
      <dgm:spPr/>
      <dgm:t>
        <a:bodyPr/>
        <a:lstStyle/>
        <a:p>
          <a:endParaRPr lang="en-US"/>
        </a:p>
      </dgm:t>
    </dgm:pt>
    <dgm:pt modelId="{528A4ECC-1932-450C-88CE-AA19B3A069BC}" type="pres">
      <dgm:prSet presAssocID="{4539C8A7-9AFF-4563-8575-7455D08CD90A}" presName="negativeSpace" presStyleCnt="0"/>
      <dgm:spPr/>
    </dgm:pt>
    <dgm:pt modelId="{63E6737F-8913-4B21-AAD5-BBA81209D48A}" type="pres">
      <dgm:prSet presAssocID="{4539C8A7-9AFF-4563-8575-7455D08CD90A}" presName="childText" presStyleLbl="conFgAcc1" presStyleIdx="0" presStyleCnt="3">
        <dgm:presLayoutVars>
          <dgm:bulletEnabled val="1"/>
        </dgm:presLayoutVars>
      </dgm:prSet>
      <dgm:spPr/>
    </dgm:pt>
    <dgm:pt modelId="{5243257A-59F3-4BE1-A638-2CCA792770A8}" type="pres">
      <dgm:prSet presAssocID="{805BBBAE-51AD-45EF-A60B-3B7B199C6BEE}" presName="spaceBetweenRectangles" presStyleCnt="0"/>
      <dgm:spPr/>
    </dgm:pt>
    <dgm:pt modelId="{C6CA27F3-6DA7-4146-B266-DC60CA0E8625}" type="pres">
      <dgm:prSet presAssocID="{5CE5CAB0-0F3D-44B1-BD57-64502B403DD5}" presName="parentLin" presStyleCnt="0"/>
      <dgm:spPr/>
    </dgm:pt>
    <dgm:pt modelId="{CE3BC1B5-A432-4316-8205-6E7113687925}" type="pres">
      <dgm:prSet presAssocID="{5CE5CAB0-0F3D-44B1-BD57-64502B403DD5}" presName="parentLeftMargin" presStyleLbl="node1" presStyleIdx="0" presStyleCnt="3"/>
      <dgm:spPr/>
      <dgm:t>
        <a:bodyPr/>
        <a:lstStyle/>
        <a:p>
          <a:endParaRPr lang="en-US"/>
        </a:p>
      </dgm:t>
    </dgm:pt>
    <dgm:pt modelId="{A290D925-995A-45DD-8E28-BC1AE8980326}" type="pres">
      <dgm:prSet presAssocID="{5CE5CAB0-0F3D-44B1-BD57-64502B403DD5}" presName="parentText" presStyleLbl="node1" presStyleIdx="1" presStyleCnt="3" custScaleX="113527" custScaleY="165025">
        <dgm:presLayoutVars>
          <dgm:chMax val="0"/>
          <dgm:bulletEnabled val="1"/>
        </dgm:presLayoutVars>
      </dgm:prSet>
      <dgm:spPr/>
      <dgm:t>
        <a:bodyPr/>
        <a:lstStyle/>
        <a:p>
          <a:endParaRPr lang="en-US"/>
        </a:p>
      </dgm:t>
    </dgm:pt>
    <dgm:pt modelId="{802B6835-B9F3-4695-86CB-5F60D74397D6}" type="pres">
      <dgm:prSet presAssocID="{5CE5CAB0-0F3D-44B1-BD57-64502B403DD5}" presName="negativeSpace" presStyleCnt="0"/>
      <dgm:spPr/>
    </dgm:pt>
    <dgm:pt modelId="{65E5F78D-1DCF-483F-A353-173BF7272D78}" type="pres">
      <dgm:prSet presAssocID="{5CE5CAB0-0F3D-44B1-BD57-64502B403DD5}" presName="childText" presStyleLbl="conFgAcc1" presStyleIdx="1" presStyleCnt="3">
        <dgm:presLayoutVars>
          <dgm:bulletEnabled val="1"/>
        </dgm:presLayoutVars>
      </dgm:prSet>
      <dgm:spPr/>
    </dgm:pt>
    <dgm:pt modelId="{C75829F9-B381-4940-88A6-74CDEADDD4C4}" type="pres">
      <dgm:prSet presAssocID="{06DF020D-A271-46DA-8D98-FAC89224DB2C}" presName="spaceBetweenRectangles" presStyleCnt="0"/>
      <dgm:spPr/>
    </dgm:pt>
    <dgm:pt modelId="{C66C0CDB-0A62-4D59-80F9-4969D7CC1B14}" type="pres">
      <dgm:prSet presAssocID="{BF385A96-EA86-49DF-B924-7944E9462114}" presName="parentLin" presStyleCnt="0"/>
      <dgm:spPr/>
    </dgm:pt>
    <dgm:pt modelId="{6DC9DA8D-3335-4565-9E63-883722900563}" type="pres">
      <dgm:prSet presAssocID="{BF385A96-EA86-49DF-B924-7944E9462114}" presName="parentLeftMargin" presStyleLbl="node1" presStyleIdx="1" presStyleCnt="3"/>
      <dgm:spPr/>
      <dgm:t>
        <a:bodyPr/>
        <a:lstStyle/>
        <a:p>
          <a:endParaRPr lang="en-US"/>
        </a:p>
      </dgm:t>
    </dgm:pt>
    <dgm:pt modelId="{11F0E4EE-8E0E-4F75-AC9D-3B2AA8137452}" type="pres">
      <dgm:prSet presAssocID="{BF385A96-EA86-49DF-B924-7944E9462114}" presName="parentText" presStyleLbl="node1" presStyleIdx="2" presStyleCnt="3" custScaleX="113124" custScaleY="177520">
        <dgm:presLayoutVars>
          <dgm:chMax val="0"/>
          <dgm:bulletEnabled val="1"/>
        </dgm:presLayoutVars>
      </dgm:prSet>
      <dgm:spPr/>
      <dgm:t>
        <a:bodyPr/>
        <a:lstStyle/>
        <a:p>
          <a:endParaRPr lang="en-US"/>
        </a:p>
      </dgm:t>
    </dgm:pt>
    <dgm:pt modelId="{49A9A58F-EF4A-44CB-8EB1-118546B262EA}" type="pres">
      <dgm:prSet presAssocID="{BF385A96-EA86-49DF-B924-7944E9462114}" presName="negativeSpace" presStyleCnt="0"/>
      <dgm:spPr/>
    </dgm:pt>
    <dgm:pt modelId="{26478CF1-788B-49EE-9CEF-89FD2722EA32}" type="pres">
      <dgm:prSet presAssocID="{BF385A96-EA86-49DF-B924-7944E9462114}" presName="childText" presStyleLbl="conFgAcc1" presStyleIdx="2" presStyleCnt="3">
        <dgm:presLayoutVars>
          <dgm:bulletEnabled val="1"/>
        </dgm:presLayoutVars>
      </dgm:prSet>
      <dgm:spPr/>
    </dgm:pt>
  </dgm:ptLst>
  <dgm:cxnLst>
    <dgm:cxn modelId="{9766EAC1-88D2-4A83-B9E8-F50DA5D3091C}" srcId="{59E8E602-C4FB-4EA8-98A6-B4809230838A}" destId="{BF385A96-EA86-49DF-B924-7944E9462114}" srcOrd="2" destOrd="0" parTransId="{221B5B1D-1F75-4D09-9875-B25EF9F743F0}" sibTransId="{176A73D0-24C5-48FA-B22F-CC358BE5711C}"/>
    <dgm:cxn modelId="{A61DFF05-A5CD-43EA-B229-C3C5A7799D4A}" type="presOf" srcId="{59E8E602-C4FB-4EA8-98A6-B4809230838A}" destId="{5497C0EF-F265-4C93-825A-C6C5106ADB68}" srcOrd="0" destOrd="0" presId="urn:microsoft.com/office/officeart/2005/8/layout/list1"/>
    <dgm:cxn modelId="{465E9A47-DF89-4DBB-ABBF-BFD1DFD00BB5}" type="presOf" srcId="{BF385A96-EA86-49DF-B924-7944E9462114}" destId="{6DC9DA8D-3335-4565-9E63-883722900563}" srcOrd="0" destOrd="0" presId="urn:microsoft.com/office/officeart/2005/8/layout/list1"/>
    <dgm:cxn modelId="{19E60C8A-BCF0-4229-ABF0-0ACF69528F60}" type="presOf" srcId="{5CE5CAB0-0F3D-44B1-BD57-64502B403DD5}" destId="{CE3BC1B5-A432-4316-8205-6E7113687925}" srcOrd="0" destOrd="0" presId="urn:microsoft.com/office/officeart/2005/8/layout/list1"/>
    <dgm:cxn modelId="{915A5831-79C2-4795-82F2-7CAF721AA2E7}" srcId="{59E8E602-C4FB-4EA8-98A6-B4809230838A}" destId="{5CE5CAB0-0F3D-44B1-BD57-64502B403DD5}" srcOrd="1" destOrd="0" parTransId="{B33A89B1-F682-45EC-AFD6-5D44A9B4FA40}" sibTransId="{06DF020D-A271-46DA-8D98-FAC89224DB2C}"/>
    <dgm:cxn modelId="{4CBDB10F-3AD7-434C-B7BC-36C205C26350}" srcId="{59E8E602-C4FB-4EA8-98A6-B4809230838A}" destId="{4539C8A7-9AFF-4563-8575-7455D08CD90A}" srcOrd="0" destOrd="0" parTransId="{264547CA-8F16-4270-9949-E3FD244CABD5}" sibTransId="{805BBBAE-51AD-45EF-A60B-3B7B199C6BEE}"/>
    <dgm:cxn modelId="{C402ACA7-0942-4964-A6A4-2EDDEC82C0DA}" type="presOf" srcId="{4539C8A7-9AFF-4563-8575-7455D08CD90A}" destId="{D1743361-C47F-4F26-A9A2-AFD8ECA2AF37}" srcOrd="0" destOrd="0" presId="urn:microsoft.com/office/officeart/2005/8/layout/list1"/>
    <dgm:cxn modelId="{CF4D0C43-6A3B-4024-B2D3-655DF5557420}" type="presOf" srcId="{BF385A96-EA86-49DF-B924-7944E9462114}" destId="{11F0E4EE-8E0E-4F75-AC9D-3B2AA8137452}" srcOrd="1" destOrd="0" presId="urn:microsoft.com/office/officeart/2005/8/layout/list1"/>
    <dgm:cxn modelId="{82BFA072-F993-4F63-99AF-8B2B4BFCCA43}" type="presOf" srcId="{4539C8A7-9AFF-4563-8575-7455D08CD90A}" destId="{13B545F1-A7F4-47A6-875B-7FC7C5DFD525}" srcOrd="1" destOrd="0" presId="urn:microsoft.com/office/officeart/2005/8/layout/list1"/>
    <dgm:cxn modelId="{06AAD382-03E2-4832-989F-39D803AF55A2}" type="presOf" srcId="{5CE5CAB0-0F3D-44B1-BD57-64502B403DD5}" destId="{A290D925-995A-45DD-8E28-BC1AE8980326}" srcOrd="1" destOrd="0" presId="urn:microsoft.com/office/officeart/2005/8/layout/list1"/>
    <dgm:cxn modelId="{BDABB636-E058-4BFF-A3A9-B4EA4482D697}" type="presParOf" srcId="{5497C0EF-F265-4C93-825A-C6C5106ADB68}" destId="{9B8C0695-8D35-49B4-B406-2BFF99CD4512}" srcOrd="0" destOrd="0" presId="urn:microsoft.com/office/officeart/2005/8/layout/list1"/>
    <dgm:cxn modelId="{B8630361-C65F-4F79-BAB9-6D7382EEA748}" type="presParOf" srcId="{9B8C0695-8D35-49B4-B406-2BFF99CD4512}" destId="{D1743361-C47F-4F26-A9A2-AFD8ECA2AF37}" srcOrd="0" destOrd="0" presId="urn:microsoft.com/office/officeart/2005/8/layout/list1"/>
    <dgm:cxn modelId="{4230DB80-4618-4B8C-99F6-5D06CA4194D2}" type="presParOf" srcId="{9B8C0695-8D35-49B4-B406-2BFF99CD4512}" destId="{13B545F1-A7F4-47A6-875B-7FC7C5DFD525}" srcOrd="1" destOrd="0" presId="urn:microsoft.com/office/officeart/2005/8/layout/list1"/>
    <dgm:cxn modelId="{8D50BAE8-CD55-4B4B-90FB-BC4CB1068BC9}" type="presParOf" srcId="{5497C0EF-F265-4C93-825A-C6C5106ADB68}" destId="{528A4ECC-1932-450C-88CE-AA19B3A069BC}" srcOrd="1" destOrd="0" presId="urn:microsoft.com/office/officeart/2005/8/layout/list1"/>
    <dgm:cxn modelId="{830FAE5D-4EAA-4B66-89E7-280A9AA93003}" type="presParOf" srcId="{5497C0EF-F265-4C93-825A-C6C5106ADB68}" destId="{63E6737F-8913-4B21-AAD5-BBA81209D48A}" srcOrd="2" destOrd="0" presId="urn:microsoft.com/office/officeart/2005/8/layout/list1"/>
    <dgm:cxn modelId="{0144E9DD-F782-45D0-8323-07DADBB6C2E2}" type="presParOf" srcId="{5497C0EF-F265-4C93-825A-C6C5106ADB68}" destId="{5243257A-59F3-4BE1-A638-2CCA792770A8}" srcOrd="3" destOrd="0" presId="urn:microsoft.com/office/officeart/2005/8/layout/list1"/>
    <dgm:cxn modelId="{C6CF8767-E71C-4A49-A807-83C166029A40}" type="presParOf" srcId="{5497C0EF-F265-4C93-825A-C6C5106ADB68}" destId="{C6CA27F3-6DA7-4146-B266-DC60CA0E8625}" srcOrd="4" destOrd="0" presId="urn:microsoft.com/office/officeart/2005/8/layout/list1"/>
    <dgm:cxn modelId="{CF6F9742-7E26-4E95-9A37-8D83D2B0C329}" type="presParOf" srcId="{C6CA27F3-6DA7-4146-B266-DC60CA0E8625}" destId="{CE3BC1B5-A432-4316-8205-6E7113687925}" srcOrd="0" destOrd="0" presId="urn:microsoft.com/office/officeart/2005/8/layout/list1"/>
    <dgm:cxn modelId="{D018DA05-6F38-45CF-8B3A-B790F656D0E8}" type="presParOf" srcId="{C6CA27F3-6DA7-4146-B266-DC60CA0E8625}" destId="{A290D925-995A-45DD-8E28-BC1AE8980326}" srcOrd="1" destOrd="0" presId="urn:microsoft.com/office/officeart/2005/8/layout/list1"/>
    <dgm:cxn modelId="{3B9BDC53-43B0-4895-A92E-D04BCDF70A00}" type="presParOf" srcId="{5497C0EF-F265-4C93-825A-C6C5106ADB68}" destId="{802B6835-B9F3-4695-86CB-5F60D74397D6}" srcOrd="5" destOrd="0" presId="urn:microsoft.com/office/officeart/2005/8/layout/list1"/>
    <dgm:cxn modelId="{4C388A77-6599-4137-93CE-D221474B5639}" type="presParOf" srcId="{5497C0EF-F265-4C93-825A-C6C5106ADB68}" destId="{65E5F78D-1DCF-483F-A353-173BF7272D78}" srcOrd="6" destOrd="0" presId="urn:microsoft.com/office/officeart/2005/8/layout/list1"/>
    <dgm:cxn modelId="{6D972C3B-EC84-4AE6-89AF-7E2C6D24EF79}" type="presParOf" srcId="{5497C0EF-F265-4C93-825A-C6C5106ADB68}" destId="{C75829F9-B381-4940-88A6-74CDEADDD4C4}" srcOrd="7" destOrd="0" presId="urn:microsoft.com/office/officeart/2005/8/layout/list1"/>
    <dgm:cxn modelId="{0B0D40F1-22DA-4D12-BAFB-9F83F968868F}" type="presParOf" srcId="{5497C0EF-F265-4C93-825A-C6C5106ADB68}" destId="{C66C0CDB-0A62-4D59-80F9-4969D7CC1B14}" srcOrd="8" destOrd="0" presId="urn:microsoft.com/office/officeart/2005/8/layout/list1"/>
    <dgm:cxn modelId="{45F31698-A172-4ED2-8691-0300D96BAA25}" type="presParOf" srcId="{C66C0CDB-0A62-4D59-80F9-4969D7CC1B14}" destId="{6DC9DA8D-3335-4565-9E63-883722900563}" srcOrd="0" destOrd="0" presId="urn:microsoft.com/office/officeart/2005/8/layout/list1"/>
    <dgm:cxn modelId="{CE1EECC7-7822-457C-A782-3FEA5668836B}" type="presParOf" srcId="{C66C0CDB-0A62-4D59-80F9-4969D7CC1B14}" destId="{11F0E4EE-8E0E-4F75-AC9D-3B2AA8137452}" srcOrd="1" destOrd="0" presId="urn:microsoft.com/office/officeart/2005/8/layout/list1"/>
    <dgm:cxn modelId="{280E67B3-0C79-4925-ABE4-E01A4F90A89B}" type="presParOf" srcId="{5497C0EF-F265-4C93-825A-C6C5106ADB68}" destId="{49A9A58F-EF4A-44CB-8EB1-118546B262EA}" srcOrd="9" destOrd="0" presId="urn:microsoft.com/office/officeart/2005/8/layout/list1"/>
    <dgm:cxn modelId="{9EBB1963-D5A3-40AB-B796-32113385C9E2}" type="presParOf" srcId="{5497C0EF-F265-4C93-825A-C6C5106ADB68}" destId="{26478CF1-788B-49EE-9CEF-89FD2722EA3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F43CD5-E3AD-47F1-A12F-31D510A76716}" type="doc">
      <dgm:prSet loTypeId="urn:microsoft.com/office/officeart/2005/8/layout/pyramid2" loCatId="pyramid" qsTypeId="urn:microsoft.com/office/officeart/2005/8/quickstyle/simple1" qsCatId="simple" csTypeId="urn:microsoft.com/office/officeart/2005/8/colors/accent1_2" csCatId="accent1" phldr="1"/>
      <dgm:spPr/>
    </dgm:pt>
    <dgm:pt modelId="{8EF70957-93C5-4B74-8919-6D1651B4E6B7}">
      <dgm:prSet custT="1"/>
      <dgm:spPr>
        <a:solidFill>
          <a:schemeClr val="accent4">
            <a:lumMod val="40000"/>
            <a:lumOff val="60000"/>
            <a:alpha val="90000"/>
          </a:schemeClr>
        </a:solidFill>
      </dgm:spPr>
      <dgm:t>
        <a:bodyPr/>
        <a:lstStyle/>
        <a:p>
          <a:r>
            <a:rPr lang="en-US" sz="2000" b="1" dirty="0">
              <a:effectLst/>
            </a:rPr>
            <a:t>Mode for validating and recognising learning through the recognition of credits</a:t>
          </a:r>
        </a:p>
      </dgm:t>
    </dgm:pt>
    <dgm:pt modelId="{596F5E64-B1D9-4A42-B334-40B6E34B3C3F}" type="parTrans" cxnId="{4215400D-E50F-4B2F-9F10-6969ADFDF9B2}">
      <dgm:prSet/>
      <dgm:spPr/>
      <dgm:t>
        <a:bodyPr/>
        <a:lstStyle/>
        <a:p>
          <a:endParaRPr lang="en-US"/>
        </a:p>
      </dgm:t>
    </dgm:pt>
    <dgm:pt modelId="{23A953BD-00C6-4367-A909-152DAD3B6AF5}" type="sibTrans" cxnId="{4215400D-E50F-4B2F-9F10-6969ADFDF9B2}">
      <dgm:prSet/>
      <dgm:spPr/>
      <dgm:t>
        <a:bodyPr/>
        <a:lstStyle/>
        <a:p>
          <a:endParaRPr lang="en-US"/>
        </a:p>
      </dgm:t>
    </dgm:pt>
    <dgm:pt modelId="{55BD8632-61AC-42A4-99FA-C4B8905ADF4F}">
      <dgm:prSet custT="1"/>
      <dgm:spPr>
        <a:solidFill>
          <a:schemeClr val="accent6">
            <a:lumMod val="50000"/>
            <a:alpha val="90000"/>
          </a:schemeClr>
        </a:solidFill>
      </dgm:spPr>
      <dgm:t>
        <a:bodyPr/>
        <a:lstStyle/>
        <a:p>
          <a:r>
            <a:rPr lang="en-US" sz="2000" b="1" dirty="0"/>
            <a:t>Used to recognise learning outcomes regardless of learning context</a:t>
          </a:r>
        </a:p>
      </dgm:t>
    </dgm:pt>
    <dgm:pt modelId="{0C405A1F-562C-480A-879D-F497A478B065}" type="parTrans" cxnId="{AA8418DC-57DE-4096-B104-BE272CD88E09}">
      <dgm:prSet/>
      <dgm:spPr/>
      <dgm:t>
        <a:bodyPr/>
        <a:lstStyle/>
        <a:p>
          <a:endParaRPr lang="en-US"/>
        </a:p>
      </dgm:t>
    </dgm:pt>
    <dgm:pt modelId="{9F0C0A62-5E16-400C-B7B7-8779824C24D4}" type="sibTrans" cxnId="{AA8418DC-57DE-4096-B104-BE272CD88E09}">
      <dgm:prSet/>
      <dgm:spPr/>
      <dgm:t>
        <a:bodyPr/>
        <a:lstStyle/>
        <a:p>
          <a:endParaRPr lang="en-US"/>
        </a:p>
      </dgm:t>
    </dgm:pt>
    <dgm:pt modelId="{E9307DEF-BCF6-4E98-B05E-1C3EA6723FE5}">
      <dgm:prSet custT="1"/>
      <dgm:spPr>
        <a:solidFill>
          <a:srgbClr val="00B0F0">
            <a:alpha val="90000"/>
          </a:srgbClr>
        </a:solidFill>
      </dgm:spPr>
      <dgm:t>
        <a:bodyPr/>
        <a:lstStyle/>
        <a:p>
          <a:r>
            <a:rPr lang="en-US" sz="2000" b="1" dirty="0"/>
            <a:t>Systematic way of describing an educational programme by attaching credits to its components</a:t>
          </a:r>
        </a:p>
      </dgm:t>
    </dgm:pt>
    <dgm:pt modelId="{564234C3-60A5-4293-A28B-5C95D86FC96B}" type="parTrans" cxnId="{418E894A-9B87-41A9-9560-B232B53CB76C}">
      <dgm:prSet/>
      <dgm:spPr/>
      <dgm:t>
        <a:bodyPr/>
        <a:lstStyle/>
        <a:p>
          <a:endParaRPr lang="en-US"/>
        </a:p>
      </dgm:t>
    </dgm:pt>
    <dgm:pt modelId="{AD94ECFE-5E27-49FC-A2BA-F92A70256FE6}" type="sibTrans" cxnId="{418E894A-9B87-41A9-9560-B232B53CB76C}">
      <dgm:prSet/>
      <dgm:spPr/>
      <dgm:t>
        <a:bodyPr/>
        <a:lstStyle/>
        <a:p>
          <a:endParaRPr lang="en-US"/>
        </a:p>
      </dgm:t>
    </dgm:pt>
    <dgm:pt modelId="{6B874024-2809-470B-B41C-ADEB1BF2850D}" type="pres">
      <dgm:prSet presAssocID="{61F43CD5-E3AD-47F1-A12F-31D510A76716}" presName="compositeShape" presStyleCnt="0">
        <dgm:presLayoutVars>
          <dgm:dir/>
          <dgm:resizeHandles/>
        </dgm:presLayoutVars>
      </dgm:prSet>
      <dgm:spPr/>
    </dgm:pt>
    <dgm:pt modelId="{24B51F98-F314-4F49-B73C-6C23B6CE8E31}" type="pres">
      <dgm:prSet presAssocID="{61F43CD5-E3AD-47F1-A12F-31D510A76716}" presName="pyramid" presStyleLbl="node1" presStyleIdx="0" presStyleCnt="1" custScaleY="94899" custLinFactNeighborX="-1421"/>
      <dgm:spPr/>
    </dgm:pt>
    <dgm:pt modelId="{B0EA2A7B-AA9F-4A9A-A992-240AD21042F2}" type="pres">
      <dgm:prSet presAssocID="{61F43CD5-E3AD-47F1-A12F-31D510A76716}" presName="theList" presStyleCnt="0"/>
      <dgm:spPr/>
    </dgm:pt>
    <dgm:pt modelId="{C817C2AC-1DC4-4C0D-9C0F-D49F669E05EC}" type="pres">
      <dgm:prSet presAssocID="{8EF70957-93C5-4B74-8919-6D1651B4E6B7}" presName="aNode" presStyleLbl="fgAcc1" presStyleIdx="0" presStyleCnt="3" custScaleX="131758" custScaleY="93855" custLinFactNeighborX="22800" custLinFactNeighborY="68756">
        <dgm:presLayoutVars>
          <dgm:bulletEnabled val="1"/>
        </dgm:presLayoutVars>
      </dgm:prSet>
      <dgm:spPr/>
      <dgm:t>
        <a:bodyPr/>
        <a:lstStyle/>
        <a:p>
          <a:endParaRPr lang="en-US"/>
        </a:p>
      </dgm:t>
    </dgm:pt>
    <dgm:pt modelId="{93C9BE41-5128-4F8B-9745-3067FCACE6CB}" type="pres">
      <dgm:prSet presAssocID="{8EF70957-93C5-4B74-8919-6D1651B4E6B7}" presName="aSpace" presStyleCnt="0"/>
      <dgm:spPr/>
    </dgm:pt>
    <dgm:pt modelId="{14D640DA-FC30-4860-A46A-5E34F5ABBF0E}" type="pres">
      <dgm:prSet presAssocID="{55BD8632-61AC-42A4-99FA-C4B8905ADF4F}" presName="aNode" presStyleLbl="fgAcc1" presStyleIdx="1" presStyleCnt="3" custScaleX="148174" custScaleY="95834" custLinFactY="1638" custLinFactNeighborX="16717" custLinFactNeighborY="100000">
        <dgm:presLayoutVars>
          <dgm:bulletEnabled val="1"/>
        </dgm:presLayoutVars>
      </dgm:prSet>
      <dgm:spPr/>
      <dgm:t>
        <a:bodyPr/>
        <a:lstStyle/>
        <a:p>
          <a:endParaRPr lang="en-US"/>
        </a:p>
      </dgm:t>
    </dgm:pt>
    <dgm:pt modelId="{1215786C-F364-460A-A29F-3F53B372F061}" type="pres">
      <dgm:prSet presAssocID="{55BD8632-61AC-42A4-99FA-C4B8905ADF4F}" presName="aSpace" presStyleCnt="0"/>
      <dgm:spPr/>
    </dgm:pt>
    <dgm:pt modelId="{6EE5F82F-1C28-47F8-9196-61221481AAB0}" type="pres">
      <dgm:prSet presAssocID="{E9307DEF-BCF6-4E98-B05E-1C3EA6723FE5}" presName="aNode" presStyleLbl="fgAcc1" presStyleIdx="2" presStyleCnt="3" custScaleX="160736" custLinFactY="15265" custLinFactNeighborX="-4757" custLinFactNeighborY="100000">
        <dgm:presLayoutVars>
          <dgm:bulletEnabled val="1"/>
        </dgm:presLayoutVars>
      </dgm:prSet>
      <dgm:spPr/>
      <dgm:t>
        <a:bodyPr/>
        <a:lstStyle/>
        <a:p>
          <a:endParaRPr lang="en-US"/>
        </a:p>
      </dgm:t>
    </dgm:pt>
    <dgm:pt modelId="{07B871BE-D4F4-4BD2-A121-8F443D65B9E8}" type="pres">
      <dgm:prSet presAssocID="{E9307DEF-BCF6-4E98-B05E-1C3EA6723FE5}" presName="aSpace" presStyleCnt="0"/>
      <dgm:spPr/>
    </dgm:pt>
  </dgm:ptLst>
  <dgm:cxnLst>
    <dgm:cxn modelId="{4215400D-E50F-4B2F-9F10-6969ADFDF9B2}" srcId="{61F43CD5-E3AD-47F1-A12F-31D510A76716}" destId="{8EF70957-93C5-4B74-8919-6D1651B4E6B7}" srcOrd="0" destOrd="0" parTransId="{596F5E64-B1D9-4A42-B334-40B6E34B3C3F}" sibTransId="{23A953BD-00C6-4367-A909-152DAD3B6AF5}"/>
    <dgm:cxn modelId="{418E894A-9B87-41A9-9560-B232B53CB76C}" srcId="{61F43CD5-E3AD-47F1-A12F-31D510A76716}" destId="{E9307DEF-BCF6-4E98-B05E-1C3EA6723FE5}" srcOrd="2" destOrd="0" parTransId="{564234C3-60A5-4293-A28B-5C95D86FC96B}" sibTransId="{AD94ECFE-5E27-49FC-A2BA-F92A70256FE6}"/>
    <dgm:cxn modelId="{86CB9803-DF47-4E74-9D38-560D2EF18649}" type="presOf" srcId="{8EF70957-93C5-4B74-8919-6D1651B4E6B7}" destId="{C817C2AC-1DC4-4C0D-9C0F-D49F669E05EC}" srcOrd="0" destOrd="0" presId="urn:microsoft.com/office/officeart/2005/8/layout/pyramid2"/>
    <dgm:cxn modelId="{AA8418DC-57DE-4096-B104-BE272CD88E09}" srcId="{61F43CD5-E3AD-47F1-A12F-31D510A76716}" destId="{55BD8632-61AC-42A4-99FA-C4B8905ADF4F}" srcOrd="1" destOrd="0" parTransId="{0C405A1F-562C-480A-879D-F497A478B065}" sibTransId="{9F0C0A62-5E16-400C-B7B7-8779824C24D4}"/>
    <dgm:cxn modelId="{379DB02F-3646-4276-A96A-684ACBE914CA}" type="presOf" srcId="{61F43CD5-E3AD-47F1-A12F-31D510A76716}" destId="{6B874024-2809-470B-B41C-ADEB1BF2850D}" srcOrd="0" destOrd="0" presId="urn:microsoft.com/office/officeart/2005/8/layout/pyramid2"/>
    <dgm:cxn modelId="{4A9BDAA7-08C0-4776-AB61-3DB05545023C}" type="presOf" srcId="{55BD8632-61AC-42A4-99FA-C4B8905ADF4F}" destId="{14D640DA-FC30-4860-A46A-5E34F5ABBF0E}" srcOrd="0" destOrd="0" presId="urn:microsoft.com/office/officeart/2005/8/layout/pyramid2"/>
    <dgm:cxn modelId="{D694A628-0C01-4AEC-9672-0AE04DB93491}" type="presOf" srcId="{E9307DEF-BCF6-4E98-B05E-1C3EA6723FE5}" destId="{6EE5F82F-1C28-47F8-9196-61221481AAB0}" srcOrd="0" destOrd="0" presId="urn:microsoft.com/office/officeart/2005/8/layout/pyramid2"/>
    <dgm:cxn modelId="{EC084907-5309-49BE-AD6C-F8E0C30EB91E}" type="presParOf" srcId="{6B874024-2809-470B-B41C-ADEB1BF2850D}" destId="{24B51F98-F314-4F49-B73C-6C23B6CE8E31}" srcOrd="0" destOrd="0" presId="urn:microsoft.com/office/officeart/2005/8/layout/pyramid2"/>
    <dgm:cxn modelId="{D5C92A13-B98E-4D2B-8921-16C31BAE7FDA}" type="presParOf" srcId="{6B874024-2809-470B-B41C-ADEB1BF2850D}" destId="{B0EA2A7B-AA9F-4A9A-A992-240AD21042F2}" srcOrd="1" destOrd="0" presId="urn:microsoft.com/office/officeart/2005/8/layout/pyramid2"/>
    <dgm:cxn modelId="{DAAB79AC-10E1-490F-846C-7042AD4F3124}" type="presParOf" srcId="{B0EA2A7B-AA9F-4A9A-A992-240AD21042F2}" destId="{C817C2AC-1DC4-4C0D-9C0F-D49F669E05EC}" srcOrd="0" destOrd="0" presId="urn:microsoft.com/office/officeart/2005/8/layout/pyramid2"/>
    <dgm:cxn modelId="{54101355-024C-49CB-9076-31D30C38B35C}" type="presParOf" srcId="{B0EA2A7B-AA9F-4A9A-A992-240AD21042F2}" destId="{93C9BE41-5128-4F8B-9745-3067FCACE6CB}" srcOrd="1" destOrd="0" presId="urn:microsoft.com/office/officeart/2005/8/layout/pyramid2"/>
    <dgm:cxn modelId="{E33DC84A-610B-43AC-87EA-4BB8695175A7}" type="presParOf" srcId="{B0EA2A7B-AA9F-4A9A-A992-240AD21042F2}" destId="{14D640DA-FC30-4860-A46A-5E34F5ABBF0E}" srcOrd="2" destOrd="0" presId="urn:microsoft.com/office/officeart/2005/8/layout/pyramid2"/>
    <dgm:cxn modelId="{DF2F2B99-8B2A-416C-A8B7-51ED813401D0}" type="presParOf" srcId="{B0EA2A7B-AA9F-4A9A-A992-240AD21042F2}" destId="{1215786C-F364-460A-A29F-3F53B372F061}" srcOrd="3" destOrd="0" presId="urn:microsoft.com/office/officeart/2005/8/layout/pyramid2"/>
    <dgm:cxn modelId="{70389C37-5564-44F2-921B-1927DF89B37A}" type="presParOf" srcId="{B0EA2A7B-AA9F-4A9A-A992-240AD21042F2}" destId="{6EE5F82F-1C28-47F8-9196-61221481AAB0}" srcOrd="4" destOrd="0" presId="urn:microsoft.com/office/officeart/2005/8/layout/pyramid2"/>
    <dgm:cxn modelId="{5C10AD7C-7209-4016-9BFC-275176B0828D}" type="presParOf" srcId="{B0EA2A7B-AA9F-4A9A-A992-240AD21042F2}" destId="{07B871BE-D4F4-4BD2-A121-8F443D65B9E8}"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C322DC-5872-46D5-B3BF-AA1B3ED1731C}" type="doc">
      <dgm:prSet loTypeId="urn:microsoft.com/office/officeart/2008/layout/HorizontalMultiLevelHierarchy" loCatId="hierarchy" qsTypeId="urn:microsoft.com/office/officeart/2005/8/quickstyle/simple1" qsCatId="simple" csTypeId="urn:microsoft.com/office/officeart/2005/8/colors/accent0_2" csCatId="mainScheme" phldr="1"/>
      <dgm:spPr/>
      <dgm:t>
        <a:bodyPr/>
        <a:lstStyle/>
        <a:p>
          <a:endParaRPr lang="en-US"/>
        </a:p>
      </dgm:t>
    </dgm:pt>
    <dgm:pt modelId="{4CD5FED7-08C3-4980-92A9-7E61D13BC803}">
      <dgm:prSet phldrT="[Text]"/>
      <dgm:spPr>
        <a:solidFill>
          <a:schemeClr val="accent6">
            <a:lumMod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dirty="0" smtClean="0">
              <a:effectLst>
                <a:outerShdw blurRad="38100" dist="38100" dir="2700000" algn="tl">
                  <a:srgbClr val="000000">
                    <a:alpha val="43137"/>
                  </a:srgbClr>
                </a:outerShdw>
              </a:effectLst>
            </a:rPr>
            <a:t>CAT System</a:t>
          </a:r>
          <a:endParaRPr lang="en-US" dirty="0">
            <a:effectLst>
              <a:outerShdw blurRad="38100" dist="38100" dir="2700000" algn="tl">
                <a:srgbClr val="000000">
                  <a:alpha val="43137"/>
                </a:srgbClr>
              </a:outerShdw>
            </a:effectLst>
          </a:endParaRPr>
        </a:p>
      </dgm:t>
    </dgm:pt>
    <dgm:pt modelId="{B91C455D-9847-40AF-A86E-125F31F19000}" type="parTrans" cxnId="{D9BAF93A-BB44-4D5D-BF03-1D604DE960A1}">
      <dgm:prSet/>
      <dgm:spPr/>
      <dgm:t>
        <a:bodyPr/>
        <a:lstStyle/>
        <a:p>
          <a:endParaRPr lang="en-US"/>
        </a:p>
      </dgm:t>
    </dgm:pt>
    <dgm:pt modelId="{F4C5DFC2-2FD1-4359-992D-9A49A88C44A5}" type="sibTrans" cxnId="{D9BAF93A-BB44-4D5D-BF03-1D604DE960A1}">
      <dgm:prSet/>
      <dgm:spPr/>
      <dgm:t>
        <a:bodyPr/>
        <a:lstStyle/>
        <a:p>
          <a:endParaRPr lang="en-US"/>
        </a:p>
      </dgm:t>
    </dgm:pt>
    <dgm:pt modelId="{7BD62493-4404-458A-948B-5CAC770DC8C8}">
      <dgm:prSet custT="1">
        <dgm:style>
          <a:lnRef idx="1">
            <a:schemeClr val="accent4"/>
          </a:lnRef>
          <a:fillRef idx="2">
            <a:schemeClr val="accent4"/>
          </a:fillRef>
          <a:effectRef idx="1">
            <a:schemeClr val="accent4"/>
          </a:effectRef>
          <a:fontRef idx="minor">
            <a:schemeClr val="dk1"/>
          </a:fontRef>
        </dgm:style>
      </dgm:prSet>
      <dgm:spPr/>
      <dgm:t>
        <a:bodyPr/>
        <a:lstStyle/>
        <a:p>
          <a:pPr marL="182563" indent="0" algn="l"/>
          <a:r>
            <a:rPr lang="en-GB" sz="2400" dirty="0" smtClean="0">
              <a:latin typeface="Nunito Sans"/>
            </a:rPr>
            <a:t>Premised on the Policy and Guidelines (2025) - overarching national documents that set the bases on which education and training providers will develop and implement their institutional credit accumulation and transfer procedures. </a:t>
          </a:r>
          <a:endParaRPr lang="en-GB" sz="2400" dirty="0">
            <a:latin typeface="Nunito Sans"/>
          </a:endParaRPr>
        </a:p>
      </dgm:t>
    </dgm:pt>
    <dgm:pt modelId="{EE915665-8B35-4207-9931-66B9BC72B1DB}" type="parTrans" cxnId="{3AA21EC8-6614-4CF4-B6D2-C97A3A2FD3DC}">
      <dgm:prSet/>
      <dgm:spPr/>
      <dgm:t>
        <a:bodyPr/>
        <a:lstStyle/>
        <a:p>
          <a:endParaRPr lang="en-US"/>
        </a:p>
      </dgm:t>
    </dgm:pt>
    <dgm:pt modelId="{E4020535-0F6F-4D25-9B5A-5C99D17A2CC2}" type="sibTrans" cxnId="{3AA21EC8-6614-4CF4-B6D2-C97A3A2FD3DC}">
      <dgm:prSet/>
      <dgm:spPr/>
      <dgm:t>
        <a:bodyPr/>
        <a:lstStyle/>
        <a:p>
          <a:endParaRPr lang="en-US"/>
        </a:p>
      </dgm:t>
    </dgm:pt>
    <dgm:pt modelId="{3BC261C6-3151-4FC7-A1BD-C621E6EFB0EF}">
      <dgm:prSet custT="1">
        <dgm:style>
          <a:lnRef idx="2">
            <a:schemeClr val="accent3">
              <a:shade val="50000"/>
            </a:schemeClr>
          </a:lnRef>
          <a:fillRef idx="1">
            <a:schemeClr val="accent3"/>
          </a:fillRef>
          <a:effectRef idx="0">
            <a:schemeClr val="accent3"/>
          </a:effectRef>
          <a:fontRef idx="minor">
            <a:schemeClr val="lt1"/>
          </a:fontRef>
        </dgm:style>
      </dgm:prSet>
      <dgm:spPr/>
      <dgm:t>
        <a:bodyPr/>
        <a:lstStyle/>
        <a:p>
          <a:pPr marL="182563" indent="0" algn="l"/>
          <a:r>
            <a:rPr lang="en-GB" sz="2400" dirty="0" smtClean="0">
              <a:latin typeface="Nunito Sans"/>
            </a:rPr>
            <a:t>A transparency, systematising and harmonising tool for assigning, awarding, accumulating and transfer of credits. </a:t>
          </a:r>
        </a:p>
      </dgm:t>
    </dgm:pt>
    <dgm:pt modelId="{37AC0339-909B-4188-B891-5C145BCDF8CF}" type="parTrans" cxnId="{48AD1F9D-3BAB-4591-B8C7-4DF9B7D459F1}">
      <dgm:prSet/>
      <dgm:spPr/>
      <dgm:t>
        <a:bodyPr/>
        <a:lstStyle/>
        <a:p>
          <a:endParaRPr lang="en-US"/>
        </a:p>
      </dgm:t>
    </dgm:pt>
    <dgm:pt modelId="{E4CFF5CE-B5D4-47A1-B736-75D5D67C30B9}" type="sibTrans" cxnId="{48AD1F9D-3BAB-4591-B8C7-4DF9B7D459F1}">
      <dgm:prSet/>
      <dgm:spPr/>
      <dgm:t>
        <a:bodyPr/>
        <a:lstStyle/>
        <a:p>
          <a:endParaRPr lang="en-US"/>
        </a:p>
      </dgm:t>
    </dgm:pt>
    <dgm:pt modelId="{B32D78A9-740B-4B03-A6B8-F5F98BB39141}">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marL="182563" indent="0" algn="l"/>
          <a:r>
            <a:rPr lang="en-GB" sz="2400" dirty="0" smtClean="0">
              <a:latin typeface="Nunito Sans"/>
            </a:rPr>
            <a:t>A tool that will support comparability and recognition of qualifications, as well as flexible learning pathways, articulation, mobility, progression and </a:t>
          </a:r>
          <a:r>
            <a:rPr lang="en-GB" sz="2400" dirty="0" err="1" smtClean="0">
              <a:latin typeface="Nunito Sans"/>
            </a:rPr>
            <a:t>LLL</a:t>
          </a:r>
          <a:r>
            <a:rPr lang="en-GB" sz="2400" dirty="0" smtClean="0">
              <a:latin typeface="Nunito Sans"/>
            </a:rPr>
            <a:t>.</a:t>
          </a:r>
        </a:p>
      </dgm:t>
    </dgm:pt>
    <dgm:pt modelId="{1384CBAA-DE24-4763-8D21-DEFA3768E247}" type="parTrans" cxnId="{CDC926F6-FB2E-4913-BAC2-8627D047813A}">
      <dgm:prSet/>
      <dgm:spPr/>
      <dgm:t>
        <a:bodyPr/>
        <a:lstStyle/>
        <a:p>
          <a:endParaRPr lang="en-US"/>
        </a:p>
      </dgm:t>
    </dgm:pt>
    <dgm:pt modelId="{310B447B-8964-4EA3-BD31-BBE8E2CF7429}" type="sibTrans" cxnId="{CDC926F6-FB2E-4913-BAC2-8627D047813A}">
      <dgm:prSet/>
      <dgm:spPr/>
      <dgm:t>
        <a:bodyPr/>
        <a:lstStyle/>
        <a:p>
          <a:endParaRPr lang="en-US"/>
        </a:p>
      </dgm:t>
    </dgm:pt>
    <dgm:pt modelId="{14424CD9-F0FA-438B-9FFA-CB53EFF9CE43}" type="pres">
      <dgm:prSet presAssocID="{ACC322DC-5872-46D5-B3BF-AA1B3ED1731C}" presName="Name0" presStyleCnt="0">
        <dgm:presLayoutVars>
          <dgm:chPref val="1"/>
          <dgm:dir/>
          <dgm:animOne val="branch"/>
          <dgm:animLvl val="lvl"/>
          <dgm:resizeHandles val="exact"/>
        </dgm:presLayoutVars>
      </dgm:prSet>
      <dgm:spPr/>
      <dgm:t>
        <a:bodyPr/>
        <a:lstStyle/>
        <a:p>
          <a:endParaRPr lang="en-US"/>
        </a:p>
      </dgm:t>
    </dgm:pt>
    <dgm:pt modelId="{CA259C80-A34B-4E2E-BAF7-AA16253641BF}" type="pres">
      <dgm:prSet presAssocID="{4CD5FED7-08C3-4980-92A9-7E61D13BC803}" presName="root1" presStyleCnt="0"/>
      <dgm:spPr/>
    </dgm:pt>
    <dgm:pt modelId="{3F148EC3-6A70-4EA5-818E-FFD7A100E4C4}" type="pres">
      <dgm:prSet presAssocID="{4CD5FED7-08C3-4980-92A9-7E61D13BC803}" presName="LevelOneTextNode" presStyleLbl="node0" presStyleIdx="0" presStyleCnt="1" custLinFactNeighborY="0">
        <dgm:presLayoutVars>
          <dgm:chPref val="3"/>
        </dgm:presLayoutVars>
      </dgm:prSet>
      <dgm:spPr/>
      <dgm:t>
        <a:bodyPr/>
        <a:lstStyle/>
        <a:p>
          <a:endParaRPr lang="en-US"/>
        </a:p>
      </dgm:t>
    </dgm:pt>
    <dgm:pt modelId="{7A3D5B18-5783-4321-99F6-21A98336654A}" type="pres">
      <dgm:prSet presAssocID="{4CD5FED7-08C3-4980-92A9-7E61D13BC803}" presName="level2hierChild" presStyleCnt="0"/>
      <dgm:spPr/>
    </dgm:pt>
    <dgm:pt modelId="{3CBF8A23-03C7-448C-B057-CCB656C5890F}" type="pres">
      <dgm:prSet presAssocID="{37AC0339-909B-4188-B891-5C145BCDF8CF}" presName="conn2-1" presStyleLbl="parChTrans1D2" presStyleIdx="0" presStyleCnt="3"/>
      <dgm:spPr/>
      <dgm:t>
        <a:bodyPr/>
        <a:lstStyle/>
        <a:p>
          <a:endParaRPr lang="en-US"/>
        </a:p>
      </dgm:t>
    </dgm:pt>
    <dgm:pt modelId="{ADD4F645-5627-40C5-A690-D898A96F589C}" type="pres">
      <dgm:prSet presAssocID="{37AC0339-909B-4188-B891-5C145BCDF8CF}" presName="connTx" presStyleLbl="parChTrans1D2" presStyleIdx="0" presStyleCnt="3"/>
      <dgm:spPr/>
      <dgm:t>
        <a:bodyPr/>
        <a:lstStyle/>
        <a:p>
          <a:endParaRPr lang="en-US"/>
        </a:p>
      </dgm:t>
    </dgm:pt>
    <dgm:pt modelId="{AD797C74-0DF7-4E08-95F5-12F9E127EA5B}" type="pres">
      <dgm:prSet presAssocID="{3BC261C6-3151-4FC7-A1BD-C621E6EFB0EF}" presName="root2" presStyleCnt="0"/>
      <dgm:spPr/>
    </dgm:pt>
    <dgm:pt modelId="{D27D8692-79B0-4DA0-A89E-69130AFAF789}" type="pres">
      <dgm:prSet presAssocID="{3BC261C6-3151-4FC7-A1BD-C621E6EFB0EF}" presName="LevelTwoTextNode" presStyleLbl="node2" presStyleIdx="0" presStyleCnt="3" custScaleX="380550" custScaleY="163777">
        <dgm:presLayoutVars>
          <dgm:chPref val="3"/>
        </dgm:presLayoutVars>
      </dgm:prSet>
      <dgm:spPr/>
      <dgm:t>
        <a:bodyPr/>
        <a:lstStyle/>
        <a:p>
          <a:endParaRPr lang="en-US"/>
        </a:p>
      </dgm:t>
    </dgm:pt>
    <dgm:pt modelId="{05789A98-5008-4C50-AC37-F7E0CF2DC3BB}" type="pres">
      <dgm:prSet presAssocID="{3BC261C6-3151-4FC7-A1BD-C621E6EFB0EF}" presName="level3hierChild" presStyleCnt="0"/>
      <dgm:spPr/>
    </dgm:pt>
    <dgm:pt modelId="{66285672-A6D2-47FB-A3E5-4D0B6196A809}" type="pres">
      <dgm:prSet presAssocID="{1384CBAA-DE24-4763-8D21-DEFA3768E247}" presName="conn2-1" presStyleLbl="parChTrans1D2" presStyleIdx="1" presStyleCnt="3"/>
      <dgm:spPr/>
      <dgm:t>
        <a:bodyPr/>
        <a:lstStyle/>
        <a:p>
          <a:endParaRPr lang="en-US"/>
        </a:p>
      </dgm:t>
    </dgm:pt>
    <dgm:pt modelId="{71237702-A257-4702-BB9B-248730DAAABB}" type="pres">
      <dgm:prSet presAssocID="{1384CBAA-DE24-4763-8D21-DEFA3768E247}" presName="connTx" presStyleLbl="parChTrans1D2" presStyleIdx="1" presStyleCnt="3"/>
      <dgm:spPr/>
      <dgm:t>
        <a:bodyPr/>
        <a:lstStyle/>
        <a:p>
          <a:endParaRPr lang="en-US"/>
        </a:p>
      </dgm:t>
    </dgm:pt>
    <dgm:pt modelId="{81D11DD8-7ECD-4218-ABDB-E899E6DCEA88}" type="pres">
      <dgm:prSet presAssocID="{B32D78A9-740B-4B03-A6B8-F5F98BB39141}" presName="root2" presStyleCnt="0"/>
      <dgm:spPr/>
    </dgm:pt>
    <dgm:pt modelId="{7727AB9A-2165-468D-8AD2-64EF545D0FFE}" type="pres">
      <dgm:prSet presAssocID="{B32D78A9-740B-4B03-A6B8-F5F98BB39141}" presName="LevelTwoTextNode" presStyleLbl="node2" presStyleIdx="1" presStyleCnt="3" custScaleX="380501" custScaleY="176875" custLinFactNeighborX="818" custLinFactNeighborY="14487">
        <dgm:presLayoutVars>
          <dgm:chPref val="3"/>
        </dgm:presLayoutVars>
      </dgm:prSet>
      <dgm:spPr/>
      <dgm:t>
        <a:bodyPr/>
        <a:lstStyle/>
        <a:p>
          <a:endParaRPr lang="en-US"/>
        </a:p>
      </dgm:t>
    </dgm:pt>
    <dgm:pt modelId="{FC22FC06-61A8-4E4A-984D-AD2F579BD851}" type="pres">
      <dgm:prSet presAssocID="{B32D78A9-740B-4B03-A6B8-F5F98BB39141}" presName="level3hierChild" presStyleCnt="0"/>
      <dgm:spPr/>
    </dgm:pt>
    <dgm:pt modelId="{DC19F092-331F-49C9-8C7C-689F89FB7130}" type="pres">
      <dgm:prSet presAssocID="{EE915665-8B35-4207-9931-66B9BC72B1DB}" presName="conn2-1" presStyleLbl="parChTrans1D2" presStyleIdx="2" presStyleCnt="3"/>
      <dgm:spPr/>
      <dgm:t>
        <a:bodyPr/>
        <a:lstStyle/>
        <a:p>
          <a:endParaRPr lang="en-US"/>
        </a:p>
      </dgm:t>
    </dgm:pt>
    <dgm:pt modelId="{DA192814-CB84-4C3E-B496-EFBEC906D42A}" type="pres">
      <dgm:prSet presAssocID="{EE915665-8B35-4207-9931-66B9BC72B1DB}" presName="connTx" presStyleLbl="parChTrans1D2" presStyleIdx="2" presStyleCnt="3"/>
      <dgm:spPr/>
      <dgm:t>
        <a:bodyPr/>
        <a:lstStyle/>
        <a:p>
          <a:endParaRPr lang="en-US"/>
        </a:p>
      </dgm:t>
    </dgm:pt>
    <dgm:pt modelId="{DAF42568-FBE5-484E-BC52-A9159FB2A07E}" type="pres">
      <dgm:prSet presAssocID="{7BD62493-4404-458A-948B-5CAC770DC8C8}" presName="root2" presStyleCnt="0"/>
      <dgm:spPr/>
    </dgm:pt>
    <dgm:pt modelId="{9E29E22E-0A2C-4746-8FE8-82A436E4DCF8}" type="pres">
      <dgm:prSet presAssocID="{7BD62493-4404-458A-948B-5CAC770DC8C8}" presName="LevelTwoTextNode" presStyleLbl="node2" presStyleIdx="2" presStyleCnt="3" custScaleX="381083" custScaleY="216597" custLinFactY="200000" custLinFactNeighborX="80835" custLinFactNeighborY="202759">
        <dgm:presLayoutVars>
          <dgm:chPref val="3"/>
        </dgm:presLayoutVars>
      </dgm:prSet>
      <dgm:spPr/>
      <dgm:t>
        <a:bodyPr/>
        <a:lstStyle/>
        <a:p>
          <a:endParaRPr lang="en-US"/>
        </a:p>
      </dgm:t>
    </dgm:pt>
    <dgm:pt modelId="{74C2F19F-4721-4B31-91DB-12442931FBB1}" type="pres">
      <dgm:prSet presAssocID="{7BD62493-4404-458A-948B-5CAC770DC8C8}" presName="level3hierChild" presStyleCnt="0"/>
      <dgm:spPr/>
    </dgm:pt>
  </dgm:ptLst>
  <dgm:cxnLst>
    <dgm:cxn modelId="{31D89CE9-28DB-4827-97D4-5045D2159BDA}" type="presOf" srcId="{4CD5FED7-08C3-4980-92A9-7E61D13BC803}" destId="{3F148EC3-6A70-4EA5-818E-FFD7A100E4C4}" srcOrd="0" destOrd="0" presId="urn:microsoft.com/office/officeart/2008/layout/HorizontalMultiLevelHierarchy"/>
    <dgm:cxn modelId="{B41881E9-1432-4106-9B87-7741E7FDF9C7}" type="presOf" srcId="{EE915665-8B35-4207-9931-66B9BC72B1DB}" destId="{DC19F092-331F-49C9-8C7C-689F89FB7130}" srcOrd="0" destOrd="0" presId="urn:microsoft.com/office/officeart/2008/layout/HorizontalMultiLevelHierarchy"/>
    <dgm:cxn modelId="{25C8A73B-C8B8-466B-9520-2102C323FF35}" type="presOf" srcId="{37AC0339-909B-4188-B891-5C145BCDF8CF}" destId="{3CBF8A23-03C7-448C-B057-CCB656C5890F}" srcOrd="0" destOrd="0" presId="urn:microsoft.com/office/officeart/2008/layout/HorizontalMultiLevelHierarchy"/>
    <dgm:cxn modelId="{EB2E4CBA-4710-43C9-B810-9DF20CB938AB}" type="presOf" srcId="{7BD62493-4404-458A-948B-5CAC770DC8C8}" destId="{9E29E22E-0A2C-4746-8FE8-82A436E4DCF8}" srcOrd="0" destOrd="0" presId="urn:microsoft.com/office/officeart/2008/layout/HorizontalMultiLevelHierarchy"/>
    <dgm:cxn modelId="{AD3B152E-57C3-4859-8BC3-C1A9AB5A706D}" type="presOf" srcId="{37AC0339-909B-4188-B891-5C145BCDF8CF}" destId="{ADD4F645-5627-40C5-A690-D898A96F589C}" srcOrd="1" destOrd="0" presId="urn:microsoft.com/office/officeart/2008/layout/HorizontalMultiLevelHierarchy"/>
    <dgm:cxn modelId="{229A75FD-D9DA-42D0-8A3D-916BBEBA5A11}" type="presOf" srcId="{1384CBAA-DE24-4763-8D21-DEFA3768E247}" destId="{66285672-A6D2-47FB-A3E5-4D0B6196A809}" srcOrd="0" destOrd="0" presId="urn:microsoft.com/office/officeart/2008/layout/HorizontalMultiLevelHierarchy"/>
    <dgm:cxn modelId="{2DC194A3-A47E-475F-AA09-21A7EBDA1816}" type="presOf" srcId="{EE915665-8B35-4207-9931-66B9BC72B1DB}" destId="{DA192814-CB84-4C3E-B496-EFBEC906D42A}" srcOrd="1" destOrd="0" presId="urn:microsoft.com/office/officeart/2008/layout/HorizontalMultiLevelHierarchy"/>
    <dgm:cxn modelId="{CDC926F6-FB2E-4913-BAC2-8627D047813A}" srcId="{4CD5FED7-08C3-4980-92A9-7E61D13BC803}" destId="{B32D78A9-740B-4B03-A6B8-F5F98BB39141}" srcOrd="1" destOrd="0" parTransId="{1384CBAA-DE24-4763-8D21-DEFA3768E247}" sibTransId="{310B447B-8964-4EA3-BD31-BBE8E2CF7429}"/>
    <dgm:cxn modelId="{3AA21EC8-6614-4CF4-B6D2-C97A3A2FD3DC}" srcId="{4CD5FED7-08C3-4980-92A9-7E61D13BC803}" destId="{7BD62493-4404-458A-948B-5CAC770DC8C8}" srcOrd="2" destOrd="0" parTransId="{EE915665-8B35-4207-9931-66B9BC72B1DB}" sibTransId="{E4020535-0F6F-4D25-9B5A-5C99D17A2CC2}"/>
    <dgm:cxn modelId="{D9BAF93A-BB44-4D5D-BF03-1D604DE960A1}" srcId="{ACC322DC-5872-46D5-B3BF-AA1B3ED1731C}" destId="{4CD5FED7-08C3-4980-92A9-7E61D13BC803}" srcOrd="0" destOrd="0" parTransId="{B91C455D-9847-40AF-A86E-125F31F19000}" sibTransId="{F4C5DFC2-2FD1-4359-992D-9A49A88C44A5}"/>
    <dgm:cxn modelId="{0BE5566B-02BE-4345-92D4-40A6F27BC798}" type="presOf" srcId="{1384CBAA-DE24-4763-8D21-DEFA3768E247}" destId="{71237702-A257-4702-BB9B-248730DAAABB}" srcOrd="1" destOrd="0" presId="urn:microsoft.com/office/officeart/2008/layout/HorizontalMultiLevelHierarchy"/>
    <dgm:cxn modelId="{F4C61A03-528A-4D39-8843-4E5C569D5202}" type="presOf" srcId="{B32D78A9-740B-4B03-A6B8-F5F98BB39141}" destId="{7727AB9A-2165-468D-8AD2-64EF545D0FFE}" srcOrd="0" destOrd="0" presId="urn:microsoft.com/office/officeart/2008/layout/HorizontalMultiLevelHierarchy"/>
    <dgm:cxn modelId="{E0FE6775-29BF-424A-ACF8-FB8066ADA72A}" type="presOf" srcId="{3BC261C6-3151-4FC7-A1BD-C621E6EFB0EF}" destId="{D27D8692-79B0-4DA0-A89E-69130AFAF789}" srcOrd="0" destOrd="0" presId="urn:microsoft.com/office/officeart/2008/layout/HorizontalMultiLevelHierarchy"/>
    <dgm:cxn modelId="{103A612B-243C-4933-A672-8A675E7A0E2A}" type="presOf" srcId="{ACC322DC-5872-46D5-B3BF-AA1B3ED1731C}" destId="{14424CD9-F0FA-438B-9FFA-CB53EFF9CE43}" srcOrd="0" destOrd="0" presId="urn:microsoft.com/office/officeart/2008/layout/HorizontalMultiLevelHierarchy"/>
    <dgm:cxn modelId="{48AD1F9D-3BAB-4591-B8C7-4DF9B7D459F1}" srcId="{4CD5FED7-08C3-4980-92A9-7E61D13BC803}" destId="{3BC261C6-3151-4FC7-A1BD-C621E6EFB0EF}" srcOrd="0" destOrd="0" parTransId="{37AC0339-909B-4188-B891-5C145BCDF8CF}" sibTransId="{E4CFF5CE-B5D4-47A1-B736-75D5D67C30B9}"/>
    <dgm:cxn modelId="{EB13FD60-42B9-488B-A41C-52F5C203DEFF}" type="presParOf" srcId="{14424CD9-F0FA-438B-9FFA-CB53EFF9CE43}" destId="{CA259C80-A34B-4E2E-BAF7-AA16253641BF}" srcOrd="0" destOrd="0" presId="urn:microsoft.com/office/officeart/2008/layout/HorizontalMultiLevelHierarchy"/>
    <dgm:cxn modelId="{DE05303C-774E-4FAD-B62A-CB8D01CBF691}" type="presParOf" srcId="{CA259C80-A34B-4E2E-BAF7-AA16253641BF}" destId="{3F148EC3-6A70-4EA5-818E-FFD7A100E4C4}" srcOrd="0" destOrd="0" presId="urn:microsoft.com/office/officeart/2008/layout/HorizontalMultiLevelHierarchy"/>
    <dgm:cxn modelId="{9D3C177A-7B99-476F-A7FB-FD6B13ED0A5A}" type="presParOf" srcId="{CA259C80-A34B-4E2E-BAF7-AA16253641BF}" destId="{7A3D5B18-5783-4321-99F6-21A98336654A}" srcOrd="1" destOrd="0" presId="urn:microsoft.com/office/officeart/2008/layout/HorizontalMultiLevelHierarchy"/>
    <dgm:cxn modelId="{A6627EE0-BB74-4F7F-8037-9107BBAA54B4}" type="presParOf" srcId="{7A3D5B18-5783-4321-99F6-21A98336654A}" destId="{3CBF8A23-03C7-448C-B057-CCB656C5890F}" srcOrd="0" destOrd="0" presId="urn:microsoft.com/office/officeart/2008/layout/HorizontalMultiLevelHierarchy"/>
    <dgm:cxn modelId="{77795276-3BB0-44B9-AFD0-87669B6D56E7}" type="presParOf" srcId="{3CBF8A23-03C7-448C-B057-CCB656C5890F}" destId="{ADD4F645-5627-40C5-A690-D898A96F589C}" srcOrd="0" destOrd="0" presId="urn:microsoft.com/office/officeart/2008/layout/HorizontalMultiLevelHierarchy"/>
    <dgm:cxn modelId="{07E41849-8B58-44C9-92A7-3B527A3231AB}" type="presParOf" srcId="{7A3D5B18-5783-4321-99F6-21A98336654A}" destId="{AD797C74-0DF7-4E08-95F5-12F9E127EA5B}" srcOrd="1" destOrd="0" presId="urn:microsoft.com/office/officeart/2008/layout/HorizontalMultiLevelHierarchy"/>
    <dgm:cxn modelId="{D5C4DB94-FF59-440D-87CF-A5F0C39D73F3}" type="presParOf" srcId="{AD797C74-0DF7-4E08-95F5-12F9E127EA5B}" destId="{D27D8692-79B0-4DA0-A89E-69130AFAF789}" srcOrd="0" destOrd="0" presId="urn:microsoft.com/office/officeart/2008/layout/HorizontalMultiLevelHierarchy"/>
    <dgm:cxn modelId="{E3C75CF9-876C-4252-9025-E7BCCFAF5E6E}" type="presParOf" srcId="{AD797C74-0DF7-4E08-95F5-12F9E127EA5B}" destId="{05789A98-5008-4C50-AC37-F7E0CF2DC3BB}" srcOrd="1" destOrd="0" presId="urn:microsoft.com/office/officeart/2008/layout/HorizontalMultiLevelHierarchy"/>
    <dgm:cxn modelId="{D688463F-760A-441B-BB37-C5ADFDA4D529}" type="presParOf" srcId="{7A3D5B18-5783-4321-99F6-21A98336654A}" destId="{66285672-A6D2-47FB-A3E5-4D0B6196A809}" srcOrd="2" destOrd="0" presId="urn:microsoft.com/office/officeart/2008/layout/HorizontalMultiLevelHierarchy"/>
    <dgm:cxn modelId="{91CA2B39-46B1-4094-A7C5-B4B91014D93A}" type="presParOf" srcId="{66285672-A6D2-47FB-A3E5-4D0B6196A809}" destId="{71237702-A257-4702-BB9B-248730DAAABB}" srcOrd="0" destOrd="0" presId="urn:microsoft.com/office/officeart/2008/layout/HorizontalMultiLevelHierarchy"/>
    <dgm:cxn modelId="{873A998B-58DC-4BD8-8378-9414CB061CB7}" type="presParOf" srcId="{7A3D5B18-5783-4321-99F6-21A98336654A}" destId="{81D11DD8-7ECD-4218-ABDB-E899E6DCEA88}" srcOrd="3" destOrd="0" presId="urn:microsoft.com/office/officeart/2008/layout/HorizontalMultiLevelHierarchy"/>
    <dgm:cxn modelId="{4F051D49-A81A-4B1B-B371-76C2080A1E43}" type="presParOf" srcId="{81D11DD8-7ECD-4218-ABDB-E899E6DCEA88}" destId="{7727AB9A-2165-468D-8AD2-64EF545D0FFE}" srcOrd="0" destOrd="0" presId="urn:microsoft.com/office/officeart/2008/layout/HorizontalMultiLevelHierarchy"/>
    <dgm:cxn modelId="{A80E9479-4A54-4B68-B3E7-A154E878BB6B}" type="presParOf" srcId="{81D11DD8-7ECD-4218-ABDB-E899E6DCEA88}" destId="{FC22FC06-61A8-4E4A-984D-AD2F579BD851}" srcOrd="1" destOrd="0" presId="urn:microsoft.com/office/officeart/2008/layout/HorizontalMultiLevelHierarchy"/>
    <dgm:cxn modelId="{A1E50073-A351-467E-9B17-5840D86918E4}" type="presParOf" srcId="{7A3D5B18-5783-4321-99F6-21A98336654A}" destId="{DC19F092-331F-49C9-8C7C-689F89FB7130}" srcOrd="4" destOrd="0" presId="urn:microsoft.com/office/officeart/2008/layout/HorizontalMultiLevelHierarchy"/>
    <dgm:cxn modelId="{0D98DDC3-7779-44B3-B800-96CDAEEB8899}" type="presParOf" srcId="{DC19F092-331F-49C9-8C7C-689F89FB7130}" destId="{DA192814-CB84-4C3E-B496-EFBEC906D42A}" srcOrd="0" destOrd="0" presId="urn:microsoft.com/office/officeart/2008/layout/HorizontalMultiLevelHierarchy"/>
    <dgm:cxn modelId="{8A71A570-ADF7-49C9-A21F-008FF5451F38}" type="presParOf" srcId="{7A3D5B18-5783-4321-99F6-21A98336654A}" destId="{DAF42568-FBE5-484E-BC52-A9159FB2A07E}" srcOrd="5" destOrd="0" presId="urn:microsoft.com/office/officeart/2008/layout/HorizontalMultiLevelHierarchy"/>
    <dgm:cxn modelId="{D6DAA94A-A2C8-4F70-9EF8-8A76C90025B0}" type="presParOf" srcId="{DAF42568-FBE5-484E-BC52-A9159FB2A07E}" destId="{9E29E22E-0A2C-4746-8FE8-82A436E4DCF8}" srcOrd="0" destOrd="0" presId="urn:microsoft.com/office/officeart/2008/layout/HorizontalMultiLevelHierarchy"/>
    <dgm:cxn modelId="{F420B4F9-8860-4AC0-9D2F-B567A879CF72}" type="presParOf" srcId="{DAF42568-FBE5-484E-BC52-A9159FB2A07E}" destId="{74C2F19F-4721-4B31-91DB-12442931FBB1}"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3C902C-0166-4619-88D1-E61D8A07609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8FF7FA6A-345F-4483-B77C-C964D7E0B4B6}">
      <dgm:prSet phldrT="[Text]" custT="1"/>
      <dgm:spPr/>
      <dgm:t>
        <a:bodyPr/>
        <a:lstStyle/>
        <a:p>
          <a:r>
            <a:rPr lang="en-US" sz="3600" dirty="0" smtClean="0"/>
            <a:t>Clearly defined in Section 9.0 of the CAT Policy</a:t>
          </a:r>
          <a:endParaRPr lang="en-US" sz="3600" dirty="0"/>
        </a:p>
      </dgm:t>
    </dgm:pt>
    <dgm:pt modelId="{6FF276BA-2099-4B52-9DEC-E3ACA6C9DF88}" type="parTrans" cxnId="{78DB8413-FDAB-465E-8FF4-99EE1A4ED849}">
      <dgm:prSet/>
      <dgm:spPr/>
      <dgm:t>
        <a:bodyPr/>
        <a:lstStyle/>
        <a:p>
          <a:endParaRPr lang="en-US" sz="3600"/>
        </a:p>
      </dgm:t>
    </dgm:pt>
    <dgm:pt modelId="{56CDA34B-5D15-41BC-B50A-FA85B4B04027}" type="sibTrans" cxnId="{78DB8413-FDAB-465E-8FF4-99EE1A4ED849}">
      <dgm:prSet/>
      <dgm:spPr/>
      <dgm:t>
        <a:bodyPr/>
        <a:lstStyle/>
        <a:p>
          <a:endParaRPr lang="en-US" sz="3600"/>
        </a:p>
      </dgm:t>
    </dgm:pt>
    <dgm:pt modelId="{514FF27C-2857-4855-94E4-93E078B06569}">
      <dgm:prSet phldrT="[Text]" custT="1"/>
      <dgm:spPr/>
      <dgm:t>
        <a:bodyPr/>
        <a:lstStyle/>
        <a:p>
          <a:r>
            <a:rPr lang="en-US" sz="3600" dirty="0" smtClean="0"/>
            <a:t>We all have a role to play </a:t>
          </a:r>
          <a:endParaRPr lang="en-US" sz="3600" dirty="0"/>
        </a:p>
      </dgm:t>
    </dgm:pt>
    <dgm:pt modelId="{237F96B3-E70C-4F61-88D5-139A2B0280C8}" type="parTrans" cxnId="{3419F2B8-27A1-4217-9A33-821FD6B059EE}">
      <dgm:prSet/>
      <dgm:spPr/>
      <dgm:t>
        <a:bodyPr/>
        <a:lstStyle/>
        <a:p>
          <a:endParaRPr lang="en-US" sz="3600"/>
        </a:p>
      </dgm:t>
    </dgm:pt>
    <dgm:pt modelId="{87FF6F60-2309-49CA-B50F-DD10E6509652}" type="sibTrans" cxnId="{3419F2B8-27A1-4217-9A33-821FD6B059EE}">
      <dgm:prSet/>
      <dgm:spPr/>
      <dgm:t>
        <a:bodyPr/>
        <a:lstStyle/>
        <a:p>
          <a:endParaRPr lang="en-US" sz="3600"/>
        </a:p>
      </dgm:t>
    </dgm:pt>
    <dgm:pt modelId="{4662DC1A-60E2-4936-A275-637F57E290D2}">
      <dgm:prSet phldrT="[Text]" custT="1"/>
      <dgm:spPr/>
      <dgm:t>
        <a:bodyPr/>
        <a:lstStyle/>
        <a:p>
          <a:endParaRPr lang="en-GB" sz="3600" dirty="0" smtClean="0"/>
        </a:p>
        <a:p>
          <a:r>
            <a:rPr lang="en-GB" sz="3600" dirty="0" smtClean="0"/>
            <a:t>Need to collaborate with </a:t>
          </a:r>
          <a:r>
            <a:rPr lang="en-GB" sz="3600" dirty="0" err="1" smtClean="0"/>
            <a:t>BQA</a:t>
          </a:r>
          <a:r>
            <a:rPr lang="en-GB" sz="3600" dirty="0" smtClean="0"/>
            <a:t> and other stakeholders</a:t>
          </a:r>
          <a:endParaRPr lang="en-US" sz="3600" dirty="0" smtClean="0"/>
        </a:p>
        <a:p>
          <a:endParaRPr lang="en-US" sz="3600" dirty="0"/>
        </a:p>
      </dgm:t>
    </dgm:pt>
    <dgm:pt modelId="{CBAE6828-A94A-41A8-9574-D956AC58D4A0}" type="parTrans" cxnId="{F93AA93B-3FF7-4D3E-BDBF-F909961E9E48}">
      <dgm:prSet/>
      <dgm:spPr/>
      <dgm:t>
        <a:bodyPr/>
        <a:lstStyle/>
        <a:p>
          <a:endParaRPr lang="en-US" sz="3600"/>
        </a:p>
      </dgm:t>
    </dgm:pt>
    <dgm:pt modelId="{7B87FDE9-07D9-457A-A8FF-A17FCD483458}" type="sibTrans" cxnId="{F93AA93B-3FF7-4D3E-BDBF-F909961E9E48}">
      <dgm:prSet/>
      <dgm:spPr/>
      <dgm:t>
        <a:bodyPr/>
        <a:lstStyle/>
        <a:p>
          <a:endParaRPr lang="en-US" sz="3600"/>
        </a:p>
      </dgm:t>
    </dgm:pt>
    <dgm:pt modelId="{28245DEA-5ABC-4F8F-A513-1DD4287A6058}" type="pres">
      <dgm:prSet presAssocID="{863C902C-0166-4619-88D1-E61D8A076094}" presName="diagram" presStyleCnt="0">
        <dgm:presLayoutVars>
          <dgm:dir/>
          <dgm:resizeHandles val="exact"/>
        </dgm:presLayoutVars>
      </dgm:prSet>
      <dgm:spPr/>
      <dgm:t>
        <a:bodyPr/>
        <a:lstStyle/>
        <a:p>
          <a:endParaRPr lang="en-US"/>
        </a:p>
      </dgm:t>
    </dgm:pt>
    <dgm:pt modelId="{82222103-4866-4932-9ED1-94FD0C98B6E2}" type="pres">
      <dgm:prSet presAssocID="{8FF7FA6A-345F-4483-B77C-C964D7E0B4B6}" presName="node" presStyleLbl="node1" presStyleIdx="0" presStyleCnt="3" custScaleY="69173">
        <dgm:presLayoutVars>
          <dgm:bulletEnabled val="1"/>
        </dgm:presLayoutVars>
      </dgm:prSet>
      <dgm:spPr/>
      <dgm:t>
        <a:bodyPr/>
        <a:lstStyle/>
        <a:p>
          <a:endParaRPr lang="en-US"/>
        </a:p>
      </dgm:t>
    </dgm:pt>
    <dgm:pt modelId="{9CD8AB36-B741-4B6A-9D98-EE70C930B314}" type="pres">
      <dgm:prSet presAssocID="{56CDA34B-5D15-41BC-B50A-FA85B4B04027}" presName="sibTrans" presStyleCnt="0"/>
      <dgm:spPr/>
    </dgm:pt>
    <dgm:pt modelId="{F163D100-79AE-44D3-B318-B8B9C057E093}" type="pres">
      <dgm:prSet presAssocID="{514FF27C-2857-4855-94E4-93E078B06569}" presName="node" presStyleLbl="node1" presStyleIdx="1" presStyleCnt="3" custScaleY="68882" custLinFactX="100000" custLinFactNeighborX="171838" custLinFactNeighborY="-2051">
        <dgm:presLayoutVars>
          <dgm:bulletEnabled val="1"/>
        </dgm:presLayoutVars>
      </dgm:prSet>
      <dgm:spPr/>
      <dgm:t>
        <a:bodyPr/>
        <a:lstStyle/>
        <a:p>
          <a:endParaRPr lang="en-US"/>
        </a:p>
      </dgm:t>
    </dgm:pt>
    <dgm:pt modelId="{9771218D-C7AF-4D90-800B-FFF31C53323D}" type="pres">
      <dgm:prSet presAssocID="{87FF6F60-2309-49CA-B50F-DD10E6509652}" presName="sibTrans" presStyleCnt="0"/>
      <dgm:spPr/>
    </dgm:pt>
    <dgm:pt modelId="{8B41080D-A78A-4961-9887-0F21371168FB}" type="pres">
      <dgm:prSet presAssocID="{4662DC1A-60E2-4936-A275-637F57E290D2}" presName="node" presStyleLbl="node1" presStyleIdx="2" presStyleCnt="3" custScaleX="106404" custScaleY="69037" custLinFactNeighborX="7163" custLinFactNeighborY="-8152">
        <dgm:presLayoutVars>
          <dgm:bulletEnabled val="1"/>
        </dgm:presLayoutVars>
      </dgm:prSet>
      <dgm:spPr/>
      <dgm:t>
        <a:bodyPr/>
        <a:lstStyle/>
        <a:p>
          <a:endParaRPr lang="en-US"/>
        </a:p>
      </dgm:t>
    </dgm:pt>
  </dgm:ptLst>
  <dgm:cxnLst>
    <dgm:cxn modelId="{3419F2B8-27A1-4217-9A33-821FD6B059EE}" srcId="{863C902C-0166-4619-88D1-E61D8A076094}" destId="{514FF27C-2857-4855-94E4-93E078B06569}" srcOrd="1" destOrd="0" parTransId="{237F96B3-E70C-4F61-88D5-139A2B0280C8}" sibTransId="{87FF6F60-2309-49CA-B50F-DD10E6509652}"/>
    <dgm:cxn modelId="{ADC415F7-6D80-45D8-AD80-0360C6A80CB9}" type="presOf" srcId="{8FF7FA6A-345F-4483-B77C-C964D7E0B4B6}" destId="{82222103-4866-4932-9ED1-94FD0C98B6E2}" srcOrd="0" destOrd="0" presId="urn:microsoft.com/office/officeart/2005/8/layout/default"/>
    <dgm:cxn modelId="{78DB8413-FDAB-465E-8FF4-99EE1A4ED849}" srcId="{863C902C-0166-4619-88D1-E61D8A076094}" destId="{8FF7FA6A-345F-4483-B77C-C964D7E0B4B6}" srcOrd="0" destOrd="0" parTransId="{6FF276BA-2099-4B52-9DEC-E3ACA6C9DF88}" sibTransId="{56CDA34B-5D15-41BC-B50A-FA85B4B04027}"/>
    <dgm:cxn modelId="{0F8C6A89-9DA4-4196-8AE0-03B310F3A335}" type="presOf" srcId="{514FF27C-2857-4855-94E4-93E078B06569}" destId="{F163D100-79AE-44D3-B318-B8B9C057E093}" srcOrd="0" destOrd="0" presId="urn:microsoft.com/office/officeart/2005/8/layout/default"/>
    <dgm:cxn modelId="{3B4A2ECC-82BC-497B-ADEE-F4102D01F337}" type="presOf" srcId="{863C902C-0166-4619-88D1-E61D8A076094}" destId="{28245DEA-5ABC-4F8F-A513-1DD4287A6058}" srcOrd="0" destOrd="0" presId="urn:microsoft.com/office/officeart/2005/8/layout/default"/>
    <dgm:cxn modelId="{F93AA93B-3FF7-4D3E-BDBF-F909961E9E48}" srcId="{863C902C-0166-4619-88D1-E61D8A076094}" destId="{4662DC1A-60E2-4936-A275-637F57E290D2}" srcOrd="2" destOrd="0" parTransId="{CBAE6828-A94A-41A8-9574-D956AC58D4A0}" sibTransId="{7B87FDE9-07D9-457A-A8FF-A17FCD483458}"/>
    <dgm:cxn modelId="{D89B994F-996F-40EC-8869-3D622CED1911}" type="presOf" srcId="{4662DC1A-60E2-4936-A275-637F57E290D2}" destId="{8B41080D-A78A-4961-9887-0F21371168FB}" srcOrd="0" destOrd="0" presId="urn:microsoft.com/office/officeart/2005/8/layout/default"/>
    <dgm:cxn modelId="{E67C1966-9A30-4CB6-83A9-B0A10BA23F8B}" type="presParOf" srcId="{28245DEA-5ABC-4F8F-A513-1DD4287A6058}" destId="{82222103-4866-4932-9ED1-94FD0C98B6E2}" srcOrd="0" destOrd="0" presId="urn:microsoft.com/office/officeart/2005/8/layout/default"/>
    <dgm:cxn modelId="{48772090-339F-4A7E-893B-986AFF177EE4}" type="presParOf" srcId="{28245DEA-5ABC-4F8F-A513-1DD4287A6058}" destId="{9CD8AB36-B741-4B6A-9D98-EE70C930B314}" srcOrd="1" destOrd="0" presId="urn:microsoft.com/office/officeart/2005/8/layout/default"/>
    <dgm:cxn modelId="{BB134734-AEBA-492B-89AD-EEF47F4DC4BB}" type="presParOf" srcId="{28245DEA-5ABC-4F8F-A513-1DD4287A6058}" destId="{F163D100-79AE-44D3-B318-B8B9C057E093}" srcOrd="2" destOrd="0" presId="urn:microsoft.com/office/officeart/2005/8/layout/default"/>
    <dgm:cxn modelId="{1036CC20-7F95-489B-8FE3-374899F3E498}" type="presParOf" srcId="{28245DEA-5ABC-4F8F-A513-1DD4287A6058}" destId="{9771218D-C7AF-4D90-800B-FFF31C53323D}" srcOrd="3" destOrd="0" presId="urn:microsoft.com/office/officeart/2005/8/layout/default"/>
    <dgm:cxn modelId="{86105508-6C47-4A31-B827-C70A0ECF54DB}" type="presParOf" srcId="{28245DEA-5ABC-4F8F-A513-1DD4287A6058}" destId="{8B41080D-A78A-4961-9887-0F21371168FB}"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570386-149E-4BEE-9C1B-2A846F761672}" type="doc">
      <dgm:prSet loTypeId="urn:microsoft.com/office/officeart/2005/8/layout/hProcess7" loCatId="list" qsTypeId="urn:microsoft.com/office/officeart/2005/8/quickstyle/simple1" qsCatId="simple" csTypeId="urn:microsoft.com/office/officeart/2005/8/colors/colorful3" csCatId="colorful" phldr="1"/>
      <dgm:spPr/>
      <dgm:t>
        <a:bodyPr/>
        <a:lstStyle/>
        <a:p>
          <a:endParaRPr lang="en-US"/>
        </a:p>
      </dgm:t>
    </dgm:pt>
    <dgm:pt modelId="{16972A47-739E-45F8-891B-770CFEBC32F6}">
      <dgm:prSet phldrT="[Text]" phldr="1"/>
      <dgm:spPr/>
      <dgm:t>
        <a:bodyPr/>
        <a:lstStyle/>
        <a:p>
          <a:endParaRPr lang="en-US"/>
        </a:p>
      </dgm:t>
    </dgm:pt>
    <dgm:pt modelId="{D35588BF-D6C1-4B0F-B771-7DF47489C738}" type="parTrans" cxnId="{B0FC689B-C7C6-4173-AE2D-49C3768CE9B1}">
      <dgm:prSet/>
      <dgm:spPr/>
      <dgm:t>
        <a:bodyPr/>
        <a:lstStyle/>
        <a:p>
          <a:endParaRPr lang="en-US"/>
        </a:p>
      </dgm:t>
    </dgm:pt>
    <dgm:pt modelId="{40759A00-8455-46B0-9E3D-F0CB2B54E751}" type="sibTrans" cxnId="{B0FC689B-C7C6-4173-AE2D-49C3768CE9B1}">
      <dgm:prSet/>
      <dgm:spPr/>
      <dgm:t>
        <a:bodyPr/>
        <a:lstStyle/>
        <a:p>
          <a:endParaRPr lang="en-US"/>
        </a:p>
      </dgm:t>
    </dgm:pt>
    <dgm:pt modelId="{380BC806-BF84-402C-879C-526B431505C0}">
      <dgm:prSet phldrT="[Text]" custT="1"/>
      <dgm:spPr/>
      <dgm:t>
        <a:bodyPr/>
        <a:lstStyle/>
        <a:p>
          <a:endParaRPr lang="en-US" sz="2100" b="1" dirty="0"/>
        </a:p>
        <a:p>
          <a:endParaRPr lang="en-US" sz="2800" b="1" dirty="0">
            <a:solidFill>
              <a:schemeClr val="tx1"/>
            </a:solidFill>
          </a:endParaRPr>
        </a:p>
        <a:p>
          <a:r>
            <a:rPr lang="en-US" sz="2800" b="1" dirty="0">
              <a:solidFill>
                <a:schemeClr val="tx1"/>
              </a:solidFill>
            </a:rPr>
            <a:t>Policy</a:t>
          </a:r>
        </a:p>
        <a:p>
          <a:r>
            <a:rPr lang="en-US" sz="2800" b="1" dirty="0">
              <a:solidFill>
                <a:schemeClr val="tx1"/>
              </a:solidFill>
            </a:rPr>
            <a:t>(National Level)</a:t>
          </a:r>
        </a:p>
      </dgm:t>
    </dgm:pt>
    <dgm:pt modelId="{9684D0D8-541B-4819-ACD6-BF7896C11B24}" type="parTrans" cxnId="{98DD2B6E-500F-4EF2-8B41-B24F95E18998}">
      <dgm:prSet/>
      <dgm:spPr/>
      <dgm:t>
        <a:bodyPr/>
        <a:lstStyle/>
        <a:p>
          <a:endParaRPr lang="en-US"/>
        </a:p>
      </dgm:t>
    </dgm:pt>
    <dgm:pt modelId="{2E70A849-608B-4E47-94FA-D4C24193A1DA}" type="sibTrans" cxnId="{98DD2B6E-500F-4EF2-8B41-B24F95E18998}">
      <dgm:prSet/>
      <dgm:spPr/>
      <dgm:t>
        <a:bodyPr/>
        <a:lstStyle/>
        <a:p>
          <a:endParaRPr lang="en-US"/>
        </a:p>
      </dgm:t>
    </dgm:pt>
    <dgm:pt modelId="{1F38BA9A-9835-4CA1-91A7-DBC06B546D62}">
      <dgm:prSet phldrT="[Text]" phldr="1"/>
      <dgm:spPr/>
      <dgm:t>
        <a:bodyPr/>
        <a:lstStyle/>
        <a:p>
          <a:endParaRPr lang="en-US" dirty="0"/>
        </a:p>
      </dgm:t>
    </dgm:pt>
    <dgm:pt modelId="{6BF4A707-E86D-48E1-B7C1-7A73E84A42E9}" type="parTrans" cxnId="{02DE6DBA-0E20-461F-9A37-C3AC98E482DB}">
      <dgm:prSet/>
      <dgm:spPr/>
      <dgm:t>
        <a:bodyPr/>
        <a:lstStyle/>
        <a:p>
          <a:endParaRPr lang="en-US"/>
        </a:p>
      </dgm:t>
    </dgm:pt>
    <dgm:pt modelId="{4656F3C0-6833-4177-9B0E-DAB59635E15F}" type="sibTrans" cxnId="{02DE6DBA-0E20-461F-9A37-C3AC98E482DB}">
      <dgm:prSet/>
      <dgm:spPr/>
      <dgm:t>
        <a:bodyPr/>
        <a:lstStyle/>
        <a:p>
          <a:endParaRPr lang="en-US"/>
        </a:p>
      </dgm:t>
    </dgm:pt>
    <dgm:pt modelId="{D9D59E7F-D34D-490A-9A79-445D6AE1C08D}">
      <dgm:prSet phldrT="[Text]" custT="1"/>
      <dgm:spPr/>
      <dgm:t>
        <a:bodyPr/>
        <a:lstStyle/>
        <a:p>
          <a:r>
            <a:rPr lang="en-US" sz="2800" b="1" dirty="0">
              <a:solidFill>
                <a:schemeClr val="tx1"/>
              </a:solidFill>
            </a:rPr>
            <a:t>Guidelines</a:t>
          </a:r>
        </a:p>
        <a:p>
          <a:r>
            <a:rPr lang="en-US" sz="2800" b="1" dirty="0">
              <a:solidFill>
                <a:schemeClr val="tx1"/>
              </a:solidFill>
            </a:rPr>
            <a:t>(Sub Framework/ Sector Level</a:t>
          </a:r>
          <a:r>
            <a:rPr lang="en-US" sz="2800" dirty="0">
              <a:solidFill>
                <a:schemeClr val="tx1"/>
              </a:solidFill>
            </a:rPr>
            <a:t>)</a:t>
          </a:r>
        </a:p>
        <a:p>
          <a:endParaRPr lang="en-US" sz="2100" dirty="0"/>
        </a:p>
      </dgm:t>
    </dgm:pt>
    <dgm:pt modelId="{81988FB4-4748-4598-A744-7DF7A7B4D541}" type="parTrans" cxnId="{BA7FB512-2F10-488B-AD8A-A1D72611B6F3}">
      <dgm:prSet/>
      <dgm:spPr/>
      <dgm:t>
        <a:bodyPr/>
        <a:lstStyle/>
        <a:p>
          <a:endParaRPr lang="en-US"/>
        </a:p>
      </dgm:t>
    </dgm:pt>
    <dgm:pt modelId="{3302A60E-00BF-4488-9183-51F1225F9179}" type="sibTrans" cxnId="{BA7FB512-2F10-488B-AD8A-A1D72611B6F3}">
      <dgm:prSet/>
      <dgm:spPr/>
      <dgm:t>
        <a:bodyPr/>
        <a:lstStyle/>
        <a:p>
          <a:endParaRPr lang="en-US"/>
        </a:p>
      </dgm:t>
    </dgm:pt>
    <dgm:pt modelId="{2C6B3003-7D4B-4644-B3CC-5E46D35A6207}">
      <dgm:prSet phldrT="[Text]" phldr="1"/>
      <dgm:spPr>
        <a:solidFill>
          <a:schemeClr val="accent4">
            <a:lumMod val="40000"/>
            <a:lumOff val="60000"/>
          </a:schemeClr>
        </a:solidFill>
      </dgm:spPr>
      <dgm:t>
        <a:bodyPr/>
        <a:lstStyle/>
        <a:p>
          <a:endParaRPr lang="en-US" dirty="0"/>
        </a:p>
      </dgm:t>
    </dgm:pt>
    <dgm:pt modelId="{BBE47E95-45C9-4F40-A87B-B652DBCC3E4B}" type="parTrans" cxnId="{045C92AB-B719-4E01-9A1F-2D80A85AD5B3}">
      <dgm:prSet/>
      <dgm:spPr/>
      <dgm:t>
        <a:bodyPr/>
        <a:lstStyle/>
        <a:p>
          <a:endParaRPr lang="en-US"/>
        </a:p>
      </dgm:t>
    </dgm:pt>
    <dgm:pt modelId="{BA96353F-F9E8-4A70-98AF-678138E3BFAC}" type="sibTrans" cxnId="{045C92AB-B719-4E01-9A1F-2D80A85AD5B3}">
      <dgm:prSet/>
      <dgm:spPr/>
      <dgm:t>
        <a:bodyPr/>
        <a:lstStyle/>
        <a:p>
          <a:endParaRPr lang="en-US"/>
        </a:p>
      </dgm:t>
    </dgm:pt>
    <dgm:pt modelId="{B14235DC-438D-470C-B6DB-6DCA33E1AF67}">
      <dgm:prSet phldrT="[Text]" custT="1"/>
      <dgm:spPr/>
      <dgm:t>
        <a:bodyPr/>
        <a:lstStyle/>
        <a:p>
          <a:endParaRPr lang="en-US" sz="2100" dirty="0"/>
        </a:p>
        <a:p>
          <a:pPr>
            <a:tabLst/>
          </a:pPr>
          <a:r>
            <a:rPr lang="en-US" sz="2800" b="1" dirty="0">
              <a:solidFill>
                <a:schemeClr val="tx1"/>
              </a:solidFill>
            </a:rPr>
            <a:t>Procedures</a:t>
          </a:r>
        </a:p>
        <a:p>
          <a:r>
            <a:rPr lang="en-US" sz="2800" b="1" dirty="0">
              <a:solidFill>
                <a:schemeClr val="tx1"/>
              </a:solidFill>
            </a:rPr>
            <a:t>(Institutional Level)</a:t>
          </a:r>
        </a:p>
        <a:p>
          <a:endParaRPr lang="en-US" sz="4400" dirty="0"/>
        </a:p>
      </dgm:t>
    </dgm:pt>
    <dgm:pt modelId="{58CFA341-49DD-4385-98CC-969E6343F670}" type="parTrans" cxnId="{17C26684-7A03-4163-8835-F376CE623527}">
      <dgm:prSet/>
      <dgm:spPr/>
      <dgm:t>
        <a:bodyPr/>
        <a:lstStyle/>
        <a:p>
          <a:endParaRPr lang="en-US"/>
        </a:p>
      </dgm:t>
    </dgm:pt>
    <dgm:pt modelId="{F711F8FF-04BE-44F6-A6FE-28FB62FC7D19}" type="sibTrans" cxnId="{17C26684-7A03-4163-8835-F376CE623527}">
      <dgm:prSet/>
      <dgm:spPr/>
      <dgm:t>
        <a:bodyPr/>
        <a:lstStyle/>
        <a:p>
          <a:endParaRPr lang="en-US"/>
        </a:p>
      </dgm:t>
    </dgm:pt>
    <dgm:pt modelId="{0FE50D94-84C9-4772-B805-D8FD76A334A9}" type="pres">
      <dgm:prSet presAssocID="{6C570386-149E-4BEE-9C1B-2A846F761672}" presName="Name0" presStyleCnt="0">
        <dgm:presLayoutVars>
          <dgm:dir/>
          <dgm:animLvl val="lvl"/>
          <dgm:resizeHandles val="exact"/>
        </dgm:presLayoutVars>
      </dgm:prSet>
      <dgm:spPr/>
      <dgm:t>
        <a:bodyPr/>
        <a:lstStyle/>
        <a:p>
          <a:endParaRPr lang="en-US"/>
        </a:p>
      </dgm:t>
    </dgm:pt>
    <dgm:pt modelId="{28775D56-08BC-48DC-ABDA-E883769572AE}" type="pres">
      <dgm:prSet presAssocID="{16972A47-739E-45F8-891B-770CFEBC32F6}" presName="compositeNode" presStyleCnt="0">
        <dgm:presLayoutVars>
          <dgm:bulletEnabled val="1"/>
        </dgm:presLayoutVars>
      </dgm:prSet>
      <dgm:spPr/>
    </dgm:pt>
    <dgm:pt modelId="{60CA2148-4530-4D1D-B83E-760B64ED8F1C}" type="pres">
      <dgm:prSet presAssocID="{16972A47-739E-45F8-891B-770CFEBC32F6}" presName="bgRect" presStyleLbl="node1" presStyleIdx="0" presStyleCnt="3" custScaleY="140054"/>
      <dgm:spPr/>
      <dgm:t>
        <a:bodyPr/>
        <a:lstStyle/>
        <a:p>
          <a:endParaRPr lang="en-US"/>
        </a:p>
      </dgm:t>
    </dgm:pt>
    <dgm:pt modelId="{3E462115-6157-45A6-9A82-DC491F503A8B}" type="pres">
      <dgm:prSet presAssocID="{16972A47-739E-45F8-891B-770CFEBC32F6}" presName="parentNode" presStyleLbl="node1" presStyleIdx="0" presStyleCnt="3">
        <dgm:presLayoutVars>
          <dgm:chMax val="0"/>
          <dgm:bulletEnabled val="1"/>
        </dgm:presLayoutVars>
      </dgm:prSet>
      <dgm:spPr/>
      <dgm:t>
        <a:bodyPr/>
        <a:lstStyle/>
        <a:p>
          <a:endParaRPr lang="en-US"/>
        </a:p>
      </dgm:t>
    </dgm:pt>
    <dgm:pt modelId="{6D13E557-F71B-478E-B447-ED195957EAD7}" type="pres">
      <dgm:prSet presAssocID="{16972A47-739E-45F8-891B-770CFEBC32F6}" presName="childNode" presStyleLbl="node1" presStyleIdx="0" presStyleCnt="3">
        <dgm:presLayoutVars>
          <dgm:bulletEnabled val="1"/>
        </dgm:presLayoutVars>
      </dgm:prSet>
      <dgm:spPr/>
      <dgm:t>
        <a:bodyPr/>
        <a:lstStyle/>
        <a:p>
          <a:endParaRPr lang="en-US"/>
        </a:p>
      </dgm:t>
    </dgm:pt>
    <dgm:pt modelId="{5A8BA664-B8EB-46E8-BCE9-4D38E6CD15BC}" type="pres">
      <dgm:prSet presAssocID="{40759A00-8455-46B0-9E3D-F0CB2B54E751}" presName="hSp" presStyleCnt="0"/>
      <dgm:spPr/>
    </dgm:pt>
    <dgm:pt modelId="{D96E9D40-BDE7-45D7-9879-6F1E8437F0E4}" type="pres">
      <dgm:prSet presAssocID="{40759A00-8455-46B0-9E3D-F0CB2B54E751}" presName="vProcSp" presStyleCnt="0"/>
      <dgm:spPr/>
    </dgm:pt>
    <dgm:pt modelId="{2F2911AB-6F44-4AEC-A4E2-49CF9713F15E}" type="pres">
      <dgm:prSet presAssocID="{40759A00-8455-46B0-9E3D-F0CB2B54E751}" presName="vSp1" presStyleCnt="0"/>
      <dgm:spPr/>
    </dgm:pt>
    <dgm:pt modelId="{9C33650A-9FB5-4C3A-A835-8957FE74C6E7}" type="pres">
      <dgm:prSet presAssocID="{40759A00-8455-46B0-9E3D-F0CB2B54E751}" presName="simulatedConn" presStyleLbl="solidFgAcc1" presStyleIdx="0" presStyleCnt="2"/>
      <dgm:spPr>
        <a:solidFill>
          <a:schemeClr val="tx1"/>
        </a:solidFill>
      </dgm:spPr>
    </dgm:pt>
    <dgm:pt modelId="{8D1070B3-A439-4684-B1C4-112E5653868F}" type="pres">
      <dgm:prSet presAssocID="{40759A00-8455-46B0-9E3D-F0CB2B54E751}" presName="vSp2" presStyleCnt="0"/>
      <dgm:spPr/>
    </dgm:pt>
    <dgm:pt modelId="{5B4B6C87-247B-4E6C-9D90-86601AEC33A2}" type="pres">
      <dgm:prSet presAssocID="{40759A00-8455-46B0-9E3D-F0CB2B54E751}" presName="sibTrans" presStyleCnt="0"/>
      <dgm:spPr/>
    </dgm:pt>
    <dgm:pt modelId="{00F38858-23ED-4BAA-A647-8C02F718A174}" type="pres">
      <dgm:prSet presAssocID="{1F38BA9A-9835-4CA1-91A7-DBC06B546D62}" presName="compositeNode" presStyleCnt="0">
        <dgm:presLayoutVars>
          <dgm:bulletEnabled val="1"/>
        </dgm:presLayoutVars>
      </dgm:prSet>
      <dgm:spPr/>
    </dgm:pt>
    <dgm:pt modelId="{29793218-859E-4143-BDAE-96E96D131FF8}" type="pres">
      <dgm:prSet presAssocID="{1F38BA9A-9835-4CA1-91A7-DBC06B546D62}" presName="bgRect" presStyleLbl="node1" presStyleIdx="1" presStyleCnt="3" custScaleY="140054"/>
      <dgm:spPr/>
      <dgm:t>
        <a:bodyPr/>
        <a:lstStyle/>
        <a:p>
          <a:endParaRPr lang="en-US"/>
        </a:p>
      </dgm:t>
    </dgm:pt>
    <dgm:pt modelId="{04EA8947-A25A-4BE8-92DA-ABC046734132}" type="pres">
      <dgm:prSet presAssocID="{1F38BA9A-9835-4CA1-91A7-DBC06B546D62}" presName="parentNode" presStyleLbl="node1" presStyleIdx="1" presStyleCnt="3">
        <dgm:presLayoutVars>
          <dgm:chMax val="0"/>
          <dgm:bulletEnabled val="1"/>
        </dgm:presLayoutVars>
      </dgm:prSet>
      <dgm:spPr/>
      <dgm:t>
        <a:bodyPr/>
        <a:lstStyle/>
        <a:p>
          <a:endParaRPr lang="en-US"/>
        </a:p>
      </dgm:t>
    </dgm:pt>
    <dgm:pt modelId="{29EA1FB6-8328-46E0-85A1-CBD29D75F844}" type="pres">
      <dgm:prSet presAssocID="{1F38BA9A-9835-4CA1-91A7-DBC06B546D62}" presName="childNode" presStyleLbl="node1" presStyleIdx="1" presStyleCnt="3">
        <dgm:presLayoutVars>
          <dgm:bulletEnabled val="1"/>
        </dgm:presLayoutVars>
      </dgm:prSet>
      <dgm:spPr/>
      <dgm:t>
        <a:bodyPr/>
        <a:lstStyle/>
        <a:p>
          <a:endParaRPr lang="en-US"/>
        </a:p>
      </dgm:t>
    </dgm:pt>
    <dgm:pt modelId="{20844C8B-777D-4FAB-B42F-EE303286A609}" type="pres">
      <dgm:prSet presAssocID="{4656F3C0-6833-4177-9B0E-DAB59635E15F}" presName="hSp" presStyleCnt="0"/>
      <dgm:spPr/>
    </dgm:pt>
    <dgm:pt modelId="{7335078B-DD75-4B45-B3F0-D90F960B213C}" type="pres">
      <dgm:prSet presAssocID="{4656F3C0-6833-4177-9B0E-DAB59635E15F}" presName="vProcSp" presStyleCnt="0"/>
      <dgm:spPr/>
    </dgm:pt>
    <dgm:pt modelId="{58450C3F-7D10-449B-B71C-D56261B1B6EC}" type="pres">
      <dgm:prSet presAssocID="{4656F3C0-6833-4177-9B0E-DAB59635E15F}" presName="vSp1" presStyleCnt="0"/>
      <dgm:spPr/>
    </dgm:pt>
    <dgm:pt modelId="{67F61100-6BEE-4DA5-A7A7-8697DC640CE8}" type="pres">
      <dgm:prSet presAssocID="{4656F3C0-6833-4177-9B0E-DAB59635E15F}" presName="simulatedConn" presStyleLbl="solidFgAcc1" presStyleIdx="1" presStyleCnt="2"/>
      <dgm:spPr>
        <a:solidFill>
          <a:schemeClr val="accent1">
            <a:lumMod val="75000"/>
          </a:schemeClr>
        </a:solidFill>
      </dgm:spPr>
    </dgm:pt>
    <dgm:pt modelId="{32ECDA56-AB89-4223-9E85-5ECF0899E14D}" type="pres">
      <dgm:prSet presAssocID="{4656F3C0-6833-4177-9B0E-DAB59635E15F}" presName="vSp2" presStyleCnt="0"/>
      <dgm:spPr/>
    </dgm:pt>
    <dgm:pt modelId="{FA6542D0-4E0B-48C8-BE22-4F3112FD7C58}" type="pres">
      <dgm:prSet presAssocID="{4656F3C0-6833-4177-9B0E-DAB59635E15F}" presName="sibTrans" presStyleCnt="0"/>
      <dgm:spPr/>
    </dgm:pt>
    <dgm:pt modelId="{09E382DF-97B2-49F3-8FF1-1DC1107704C3}" type="pres">
      <dgm:prSet presAssocID="{2C6B3003-7D4B-4644-B3CC-5E46D35A6207}" presName="compositeNode" presStyleCnt="0">
        <dgm:presLayoutVars>
          <dgm:bulletEnabled val="1"/>
        </dgm:presLayoutVars>
      </dgm:prSet>
      <dgm:spPr/>
    </dgm:pt>
    <dgm:pt modelId="{BF1B186F-6DAB-48C2-A7C5-8BE33D30F5A8}" type="pres">
      <dgm:prSet presAssocID="{2C6B3003-7D4B-4644-B3CC-5E46D35A6207}" presName="bgRect" presStyleLbl="node1" presStyleIdx="2" presStyleCnt="3" custScaleX="103538" custScaleY="143577"/>
      <dgm:spPr/>
      <dgm:t>
        <a:bodyPr/>
        <a:lstStyle/>
        <a:p>
          <a:endParaRPr lang="en-US"/>
        </a:p>
      </dgm:t>
    </dgm:pt>
    <dgm:pt modelId="{085CF90C-6AF6-47B9-BBFE-3E746F260923}" type="pres">
      <dgm:prSet presAssocID="{2C6B3003-7D4B-4644-B3CC-5E46D35A6207}" presName="parentNode" presStyleLbl="node1" presStyleIdx="2" presStyleCnt="3">
        <dgm:presLayoutVars>
          <dgm:chMax val="0"/>
          <dgm:bulletEnabled val="1"/>
        </dgm:presLayoutVars>
      </dgm:prSet>
      <dgm:spPr/>
      <dgm:t>
        <a:bodyPr/>
        <a:lstStyle/>
        <a:p>
          <a:endParaRPr lang="en-US"/>
        </a:p>
      </dgm:t>
    </dgm:pt>
    <dgm:pt modelId="{9C4083A0-670D-4ADE-A9E3-1AD9400EBDC1}" type="pres">
      <dgm:prSet presAssocID="{2C6B3003-7D4B-4644-B3CC-5E46D35A6207}" presName="childNode" presStyleLbl="node1" presStyleIdx="2" presStyleCnt="3">
        <dgm:presLayoutVars>
          <dgm:bulletEnabled val="1"/>
        </dgm:presLayoutVars>
      </dgm:prSet>
      <dgm:spPr/>
      <dgm:t>
        <a:bodyPr/>
        <a:lstStyle/>
        <a:p>
          <a:endParaRPr lang="en-US"/>
        </a:p>
      </dgm:t>
    </dgm:pt>
  </dgm:ptLst>
  <dgm:cxnLst>
    <dgm:cxn modelId="{045C92AB-B719-4E01-9A1F-2D80A85AD5B3}" srcId="{6C570386-149E-4BEE-9C1B-2A846F761672}" destId="{2C6B3003-7D4B-4644-B3CC-5E46D35A6207}" srcOrd="2" destOrd="0" parTransId="{BBE47E95-45C9-4F40-A87B-B652DBCC3E4B}" sibTransId="{BA96353F-F9E8-4A70-98AF-678138E3BFAC}"/>
    <dgm:cxn modelId="{700120E2-D48A-4071-9E49-CA0A3F5AA683}" type="presOf" srcId="{D9D59E7F-D34D-490A-9A79-445D6AE1C08D}" destId="{29EA1FB6-8328-46E0-85A1-CBD29D75F844}" srcOrd="0" destOrd="0" presId="urn:microsoft.com/office/officeart/2005/8/layout/hProcess7"/>
    <dgm:cxn modelId="{17C26684-7A03-4163-8835-F376CE623527}" srcId="{2C6B3003-7D4B-4644-B3CC-5E46D35A6207}" destId="{B14235DC-438D-470C-B6DB-6DCA33E1AF67}" srcOrd="0" destOrd="0" parTransId="{58CFA341-49DD-4385-98CC-969E6343F670}" sibTransId="{F711F8FF-04BE-44F6-A6FE-28FB62FC7D19}"/>
    <dgm:cxn modelId="{EBBABD3C-14A6-485F-81DC-7683CA82ED8B}" type="presOf" srcId="{16972A47-739E-45F8-891B-770CFEBC32F6}" destId="{60CA2148-4530-4D1D-B83E-760B64ED8F1C}" srcOrd="0" destOrd="0" presId="urn:microsoft.com/office/officeart/2005/8/layout/hProcess7"/>
    <dgm:cxn modelId="{BA7FB512-2F10-488B-AD8A-A1D72611B6F3}" srcId="{1F38BA9A-9835-4CA1-91A7-DBC06B546D62}" destId="{D9D59E7F-D34D-490A-9A79-445D6AE1C08D}" srcOrd="0" destOrd="0" parTransId="{81988FB4-4748-4598-A744-7DF7A7B4D541}" sibTransId="{3302A60E-00BF-4488-9183-51F1225F9179}"/>
    <dgm:cxn modelId="{C7FBBF23-B1D3-4B79-9A29-C4DE0F32F9B0}" type="presOf" srcId="{1F38BA9A-9835-4CA1-91A7-DBC06B546D62}" destId="{29793218-859E-4143-BDAE-96E96D131FF8}" srcOrd="0" destOrd="0" presId="urn:microsoft.com/office/officeart/2005/8/layout/hProcess7"/>
    <dgm:cxn modelId="{CD416709-DC29-49B6-825F-BDE7F6E10B6A}" type="presOf" srcId="{1F38BA9A-9835-4CA1-91A7-DBC06B546D62}" destId="{04EA8947-A25A-4BE8-92DA-ABC046734132}" srcOrd="1" destOrd="0" presId="urn:microsoft.com/office/officeart/2005/8/layout/hProcess7"/>
    <dgm:cxn modelId="{B23BD67E-2516-4CC2-9752-D49F7D9C1844}" type="presOf" srcId="{16972A47-739E-45F8-891B-770CFEBC32F6}" destId="{3E462115-6157-45A6-9A82-DC491F503A8B}" srcOrd="1" destOrd="0" presId="urn:microsoft.com/office/officeart/2005/8/layout/hProcess7"/>
    <dgm:cxn modelId="{9A0E1DAF-B5A7-42B6-A89F-65FF4C7BFA42}" type="presOf" srcId="{6C570386-149E-4BEE-9C1B-2A846F761672}" destId="{0FE50D94-84C9-4772-B805-D8FD76A334A9}" srcOrd="0" destOrd="0" presId="urn:microsoft.com/office/officeart/2005/8/layout/hProcess7"/>
    <dgm:cxn modelId="{A1ECE6DB-C8CA-4429-AD3A-D70F8EE7EA9E}" type="presOf" srcId="{B14235DC-438D-470C-B6DB-6DCA33E1AF67}" destId="{9C4083A0-670D-4ADE-A9E3-1AD9400EBDC1}" srcOrd="0" destOrd="0" presId="urn:microsoft.com/office/officeart/2005/8/layout/hProcess7"/>
    <dgm:cxn modelId="{B0FC689B-C7C6-4173-AE2D-49C3768CE9B1}" srcId="{6C570386-149E-4BEE-9C1B-2A846F761672}" destId="{16972A47-739E-45F8-891B-770CFEBC32F6}" srcOrd="0" destOrd="0" parTransId="{D35588BF-D6C1-4B0F-B771-7DF47489C738}" sibTransId="{40759A00-8455-46B0-9E3D-F0CB2B54E751}"/>
    <dgm:cxn modelId="{02DE6DBA-0E20-461F-9A37-C3AC98E482DB}" srcId="{6C570386-149E-4BEE-9C1B-2A846F761672}" destId="{1F38BA9A-9835-4CA1-91A7-DBC06B546D62}" srcOrd="1" destOrd="0" parTransId="{6BF4A707-E86D-48E1-B7C1-7A73E84A42E9}" sibTransId="{4656F3C0-6833-4177-9B0E-DAB59635E15F}"/>
    <dgm:cxn modelId="{7CDBDE71-8128-440C-8888-40FC385309B6}" type="presOf" srcId="{380BC806-BF84-402C-879C-526B431505C0}" destId="{6D13E557-F71B-478E-B447-ED195957EAD7}" srcOrd="0" destOrd="0" presId="urn:microsoft.com/office/officeart/2005/8/layout/hProcess7"/>
    <dgm:cxn modelId="{B26819B8-AF34-4F8B-8DA4-4ACAE2F0C524}" type="presOf" srcId="{2C6B3003-7D4B-4644-B3CC-5E46D35A6207}" destId="{085CF90C-6AF6-47B9-BBFE-3E746F260923}" srcOrd="1" destOrd="0" presId="urn:microsoft.com/office/officeart/2005/8/layout/hProcess7"/>
    <dgm:cxn modelId="{DF9D37E1-26DB-4F55-9C4A-6296A39E70B7}" type="presOf" srcId="{2C6B3003-7D4B-4644-B3CC-5E46D35A6207}" destId="{BF1B186F-6DAB-48C2-A7C5-8BE33D30F5A8}" srcOrd="0" destOrd="0" presId="urn:microsoft.com/office/officeart/2005/8/layout/hProcess7"/>
    <dgm:cxn modelId="{98DD2B6E-500F-4EF2-8B41-B24F95E18998}" srcId="{16972A47-739E-45F8-891B-770CFEBC32F6}" destId="{380BC806-BF84-402C-879C-526B431505C0}" srcOrd="0" destOrd="0" parTransId="{9684D0D8-541B-4819-ACD6-BF7896C11B24}" sibTransId="{2E70A849-608B-4E47-94FA-D4C24193A1DA}"/>
    <dgm:cxn modelId="{CC468714-6565-4784-8BA1-DC05806DAB80}" type="presParOf" srcId="{0FE50D94-84C9-4772-B805-D8FD76A334A9}" destId="{28775D56-08BC-48DC-ABDA-E883769572AE}" srcOrd="0" destOrd="0" presId="urn:microsoft.com/office/officeart/2005/8/layout/hProcess7"/>
    <dgm:cxn modelId="{D29D3944-57C9-4E1C-9354-6D784BF6A992}" type="presParOf" srcId="{28775D56-08BC-48DC-ABDA-E883769572AE}" destId="{60CA2148-4530-4D1D-B83E-760B64ED8F1C}" srcOrd="0" destOrd="0" presId="urn:microsoft.com/office/officeart/2005/8/layout/hProcess7"/>
    <dgm:cxn modelId="{F930F5E4-83C1-4651-8B8B-757E705B6358}" type="presParOf" srcId="{28775D56-08BC-48DC-ABDA-E883769572AE}" destId="{3E462115-6157-45A6-9A82-DC491F503A8B}" srcOrd="1" destOrd="0" presId="urn:microsoft.com/office/officeart/2005/8/layout/hProcess7"/>
    <dgm:cxn modelId="{B1C65D18-4E12-4921-9669-B68D12BA0DF2}" type="presParOf" srcId="{28775D56-08BC-48DC-ABDA-E883769572AE}" destId="{6D13E557-F71B-478E-B447-ED195957EAD7}" srcOrd="2" destOrd="0" presId="urn:microsoft.com/office/officeart/2005/8/layout/hProcess7"/>
    <dgm:cxn modelId="{50EF6A27-36FF-4BF5-B42A-7702AFD3457F}" type="presParOf" srcId="{0FE50D94-84C9-4772-B805-D8FD76A334A9}" destId="{5A8BA664-B8EB-46E8-BCE9-4D38E6CD15BC}" srcOrd="1" destOrd="0" presId="urn:microsoft.com/office/officeart/2005/8/layout/hProcess7"/>
    <dgm:cxn modelId="{786C1C7D-1B03-4B84-B622-BE455650CE7F}" type="presParOf" srcId="{0FE50D94-84C9-4772-B805-D8FD76A334A9}" destId="{D96E9D40-BDE7-45D7-9879-6F1E8437F0E4}" srcOrd="2" destOrd="0" presId="urn:microsoft.com/office/officeart/2005/8/layout/hProcess7"/>
    <dgm:cxn modelId="{21339E84-0DDE-4CAD-9CE8-AC35EF29B606}" type="presParOf" srcId="{D96E9D40-BDE7-45D7-9879-6F1E8437F0E4}" destId="{2F2911AB-6F44-4AEC-A4E2-49CF9713F15E}" srcOrd="0" destOrd="0" presId="urn:microsoft.com/office/officeart/2005/8/layout/hProcess7"/>
    <dgm:cxn modelId="{0AD1D499-3B93-4850-9326-45913EF65858}" type="presParOf" srcId="{D96E9D40-BDE7-45D7-9879-6F1E8437F0E4}" destId="{9C33650A-9FB5-4C3A-A835-8957FE74C6E7}" srcOrd="1" destOrd="0" presId="urn:microsoft.com/office/officeart/2005/8/layout/hProcess7"/>
    <dgm:cxn modelId="{A72C103E-9297-44D8-8689-274AF4C883DA}" type="presParOf" srcId="{D96E9D40-BDE7-45D7-9879-6F1E8437F0E4}" destId="{8D1070B3-A439-4684-B1C4-112E5653868F}" srcOrd="2" destOrd="0" presId="urn:microsoft.com/office/officeart/2005/8/layout/hProcess7"/>
    <dgm:cxn modelId="{270EB133-462D-4960-A438-706BB20F5417}" type="presParOf" srcId="{0FE50D94-84C9-4772-B805-D8FD76A334A9}" destId="{5B4B6C87-247B-4E6C-9D90-86601AEC33A2}" srcOrd="3" destOrd="0" presId="urn:microsoft.com/office/officeart/2005/8/layout/hProcess7"/>
    <dgm:cxn modelId="{5B88623B-BA8A-414D-84B7-452660FB141C}" type="presParOf" srcId="{0FE50D94-84C9-4772-B805-D8FD76A334A9}" destId="{00F38858-23ED-4BAA-A647-8C02F718A174}" srcOrd="4" destOrd="0" presId="urn:microsoft.com/office/officeart/2005/8/layout/hProcess7"/>
    <dgm:cxn modelId="{8AB6BEE9-E4A9-4CD7-948F-C901E4DA840B}" type="presParOf" srcId="{00F38858-23ED-4BAA-A647-8C02F718A174}" destId="{29793218-859E-4143-BDAE-96E96D131FF8}" srcOrd="0" destOrd="0" presId="urn:microsoft.com/office/officeart/2005/8/layout/hProcess7"/>
    <dgm:cxn modelId="{13600F8B-BC85-451E-B380-3AA35667C41F}" type="presParOf" srcId="{00F38858-23ED-4BAA-A647-8C02F718A174}" destId="{04EA8947-A25A-4BE8-92DA-ABC046734132}" srcOrd="1" destOrd="0" presId="urn:microsoft.com/office/officeart/2005/8/layout/hProcess7"/>
    <dgm:cxn modelId="{559E37BE-F4CF-4A24-B664-0D08C68B001C}" type="presParOf" srcId="{00F38858-23ED-4BAA-A647-8C02F718A174}" destId="{29EA1FB6-8328-46E0-85A1-CBD29D75F844}" srcOrd="2" destOrd="0" presId="urn:microsoft.com/office/officeart/2005/8/layout/hProcess7"/>
    <dgm:cxn modelId="{BFEFC734-E91E-44CD-B9ED-B0DC24F7B512}" type="presParOf" srcId="{0FE50D94-84C9-4772-B805-D8FD76A334A9}" destId="{20844C8B-777D-4FAB-B42F-EE303286A609}" srcOrd="5" destOrd="0" presId="urn:microsoft.com/office/officeart/2005/8/layout/hProcess7"/>
    <dgm:cxn modelId="{CAB15FC9-27ED-4947-815E-76F2CD9FA678}" type="presParOf" srcId="{0FE50D94-84C9-4772-B805-D8FD76A334A9}" destId="{7335078B-DD75-4B45-B3F0-D90F960B213C}" srcOrd="6" destOrd="0" presId="urn:microsoft.com/office/officeart/2005/8/layout/hProcess7"/>
    <dgm:cxn modelId="{7C2F87F8-A42C-4C9F-B4D4-1E1010A919EB}" type="presParOf" srcId="{7335078B-DD75-4B45-B3F0-D90F960B213C}" destId="{58450C3F-7D10-449B-B71C-D56261B1B6EC}" srcOrd="0" destOrd="0" presId="urn:microsoft.com/office/officeart/2005/8/layout/hProcess7"/>
    <dgm:cxn modelId="{5EC1F716-22F8-4D55-A154-30D8457713A1}" type="presParOf" srcId="{7335078B-DD75-4B45-B3F0-D90F960B213C}" destId="{67F61100-6BEE-4DA5-A7A7-8697DC640CE8}" srcOrd="1" destOrd="0" presId="urn:microsoft.com/office/officeart/2005/8/layout/hProcess7"/>
    <dgm:cxn modelId="{2F1C80DC-BDA0-4B6B-8E36-7E801616C145}" type="presParOf" srcId="{7335078B-DD75-4B45-B3F0-D90F960B213C}" destId="{32ECDA56-AB89-4223-9E85-5ECF0899E14D}" srcOrd="2" destOrd="0" presId="urn:microsoft.com/office/officeart/2005/8/layout/hProcess7"/>
    <dgm:cxn modelId="{6A8FD158-A965-453B-A4E2-DBE3D062D087}" type="presParOf" srcId="{0FE50D94-84C9-4772-B805-D8FD76A334A9}" destId="{FA6542D0-4E0B-48C8-BE22-4F3112FD7C58}" srcOrd="7" destOrd="0" presId="urn:microsoft.com/office/officeart/2005/8/layout/hProcess7"/>
    <dgm:cxn modelId="{3D95D9EC-9F81-4058-AC27-59C3CC4F93C9}" type="presParOf" srcId="{0FE50D94-84C9-4772-B805-D8FD76A334A9}" destId="{09E382DF-97B2-49F3-8FF1-1DC1107704C3}" srcOrd="8" destOrd="0" presId="urn:microsoft.com/office/officeart/2005/8/layout/hProcess7"/>
    <dgm:cxn modelId="{177690E6-4D9E-448E-AF1E-83259698251D}" type="presParOf" srcId="{09E382DF-97B2-49F3-8FF1-1DC1107704C3}" destId="{BF1B186F-6DAB-48C2-A7C5-8BE33D30F5A8}" srcOrd="0" destOrd="0" presId="urn:microsoft.com/office/officeart/2005/8/layout/hProcess7"/>
    <dgm:cxn modelId="{D2749083-1A50-491E-AB3B-CA1A34B94058}" type="presParOf" srcId="{09E382DF-97B2-49F3-8FF1-1DC1107704C3}" destId="{085CF90C-6AF6-47B9-BBFE-3E746F260923}" srcOrd="1" destOrd="0" presId="urn:microsoft.com/office/officeart/2005/8/layout/hProcess7"/>
    <dgm:cxn modelId="{93899868-0601-4FC2-81E4-CF338D1BA46C}" type="presParOf" srcId="{09E382DF-97B2-49F3-8FF1-1DC1107704C3}" destId="{9C4083A0-670D-4ADE-A9E3-1AD9400EBDC1}"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7CC068-52D8-4EF3-B5E1-4B69CEEAE230}" type="doc">
      <dgm:prSet loTypeId="urn:microsoft.com/office/officeart/2009/layout/ReverseList" loCatId="relationship" qsTypeId="urn:microsoft.com/office/officeart/2005/8/quickstyle/simple1" qsCatId="simple" csTypeId="urn:microsoft.com/office/officeart/2005/8/colors/accent1_5" csCatId="accent1" phldr="1"/>
      <dgm:spPr/>
      <dgm:t>
        <a:bodyPr/>
        <a:lstStyle/>
        <a:p>
          <a:endParaRPr lang="en-US"/>
        </a:p>
      </dgm:t>
    </dgm:pt>
    <dgm:pt modelId="{851E3354-2F1F-42E9-98A3-1F76303729AB}">
      <dgm:prSet phldrT="[Text]" custT="1"/>
      <dgm:spPr/>
      <dgm:t>
        <a:bodyPr/>
        <a:lstStyle/>
        <a:p>
          <a:r>
            <a:rPr lang="en-US" sz="2400" b="1" dirty="0"/>
            <a:t>Qualification A</a:t>
          </a:r>
        </a:p>
      </dgm:t>
    </dgm:pt>
    <dgm:pt modelId="{D5691E7D-B05E-4967-93C3-20B993C32FD1}" type="parTrans" cxnId="{6C5E8495-85DF-4024-A477-A8FE878E5A08}">
      <dgm:prSet/>
      <dgm:spPr/>
      <dgm:t>
        <a:bodyPr/>
        <a:lstStyle/>
        <a:p>
          <a:endParaRPr lang="en-US"/>
        </a:p>
      </dgm:t>
    </dgm:pt>
    <dgm:pt modelId="{AD51B2D6-D0FD-4E23-B281-199A7E94988F}" type="sibTrans" cxnId="{6C5E8495-85DF-4024-A477-A8FE878E5A08}">
      <dgm:prSet/>
      <dgm:spPr/>
      <dgm:t>
        <a:bodyPr/>
        <a:lstStyle/>
        <a:p>
          <a:endParaRPr lang="en-US"/>
        </a:p>
      </dgm:t>
    </dgm:pt>
    <dgm:pt modelId="{BE52DBE2-5A27-40D1-938D-879ACEB1745A}">
      <dgm:prSet phldrT="[Text]" custT="1"/>
      <dgm:spPr>
        <a:solidFill>
          <a:schemeClr val="accent3">
            <a:lumMod val="75000"/>
          </a:schemeClr>
        </a:solidFill>
      </dgm:spPr>
      <dgm:t>
        <a:bodyPr/>
        <a:lstStyle/>
        <a:p>
          <a:r>
            <a:rPr lang="en-US" sz="2400" b="1" dirty="0"/>
            <a:t>Qualification B</a:t>
          </a:r>
        </a:p>
      </dgm:t>
    </dgm:pt>
    <dgm:pt modelId="{5DE7B482-578A-4212-B2CA-A63D1283163D}" type="parTrans" cxnId="{80C1477B-307C-407C-A30F-B85E96CFC591}">
      <dgm:prSet/>
      <dgm:spPr/>
      <dgm:t>
        <a:bodyPr/>
        <a:lstStyle/>
        <a:p>
          <a:endParaRPr lang="en-US"/>
        </a:p>
      </dgm:t>
    </dgm:pt>
    <dgm:pt modelId="{172FB7C5-5045-45DC-A551-8D3CC55EA541}" type="sibTrans" cxnId="{80C1477B-307C-407C-A30F-B85E96CFC591}">
      <dgm:prSet/>
      <dgm:spPr/>
      <dgm:t>
        <a:bodyPr/>
        <a:lstStyle/>
        <a:p>
          <a:endParaRPr lang="en-US"/>
        </a:p>
      </dgm:t>
    </dgm:pt>
    <dgm:pt modelId="{41CED804-2578-49BE-B711-DDEAC500C7FF}" type="pres">
      <dgm:prSet presAssocID="{A37CC068-52D8-4EF3-B5E1-4B69CEEAE230}" presName="Name0" presStyleCnt="0">
        <dgm:presLayoutVars>
          <dgm:chMax val="2"/>
          <dgm:chPref val="2"/>
          <dgm:animLvl val="lvl"/>
        </dgm:presLayoutVars>
      </dgm:prSet>
      <dgm:spPr/>
      <dgm:t>
        <a:bodyPr/>
        <a:lstStyle/>
        <a:p>
          <a:endParaRPr lang="en-US"/>
        </a:p>
      </dgm:t>
    </dgm:pt>
    <dgm:pt modelId="{260EB70E-EEDE-46B2-B0B8-945F867FE853}" type="pres">
      <dgm:prSet presAssocID="{A37CC068-52D8-4EF3-B5E1-4B69CEEAE230}" presName="LeftText" presStyleLbl="revTx" presStyleIdx="0" presStyleCnt="0">
        <dgm:presLayoutVars>
          <dgm:bulletEnabled val="1"/>
        </dgm:presLayoutVars>
      </dgm:prSet>
      <dgm:spPr/>
      <dgm:t>
        <a:bodyPr/>
        <a:lstStyle/>
        <a:p>
          <a:endParaRPr lang="en-US"/>
        </a:p>
      </dgm:t>
    </dgm:pt>
    <dgm:pt modelId="{2D3393B3-C893-4CD0-AEE7-6B3F7E3238DA}" type="pres">
      <dgm:prSet presAssocID="{A37CC068-52D8-4EF3-B5E1-4B69CEEAE230}" presName="LeftNode" presStyleLbl="bgImgPlace1" presStyleIdx="0" presStyleCnt="2">
        <dgm:presLayoutVars>
          <dgm:chMax val="2"/>
          <dgm:chPref val="2"/>
        </dgm:presLayoutVars>
      </dgm:prSet>
      <dgm:spPr/>
      <dgm:t>
        <a:bodyPr/>
        <a:lstStyle/>
        <a:p>
          <a:endParaRPr lang="en-US"/>
        </a:p>
      </dgm:t>
    </dgm:pt>
    <dgm:pt modelId="{EAB6CA93-E5DC-4CD7-A0E6-D53602360761}" type="pres">
      <dgm:prSet presAssocID="{A37CC068-52D8-4EF3-B5E1-4B69CEEAE230}" presName="RightText" presStyleLbl="revTx" presStyleIdx="0" presStyleCnt="0">
        <dgm:presLayoutVars>
          <dgm:bulletEnabled val="1"/>
        </dgm:presLayoutVars>
      </dgm:prSet>
      <dgm:spPr/>
      <dgm:t>
        <a:bodyPr/>
        <a:lstStyle/>
        <a:p>
          <a:endParaRPr lang="en-US"/>
        </a:p>
      </dgm:t>
    </dgm:pt>
    <dgm:pt modelId="{411A32DD-C2B0-45B9-A1B1-AC34999854D2}" type="pres">
      <dgm:prSet presAssocID="{A37CC068-52D8-4EF3-B5E1-4B69CEEAE230}" presName="RightNode" presStyleLbl="bgImgPlace1" presStyleIdx="1" presStyleCnt="2">
        <dgm:presLayoutVars>
          <dgm:chMax val="0"/>
          <dgm:chPref val="0"/>
        </dgm:presLayoutVars>
      </dgm:prSet>
      <dgm:spPr/>
      <dgm:t>
        <a:bodyPr/>
        <a:lstStyle/>
        <a:p>
          <a:endParaRPr lang="en-US"/>
        </a:p>
      </dgm:t>
    </dgm:pt>
    <dgm:pt modelId="{8B8D7ABB-45BD-430C-8276-EA4EAEE7FF0F}" type="pres">
      <dgm:prSet presAssocID="{A37CC068-52D8-4EF3-B5E1-4B69CEEAE230}" presName="TopArrow" presStyleLbl="node1" presStyleIdx="0" presStyleCnt="2">
        <dgm:style>
          <a:lnRef idx="2">
            <a:schemeClr val="dk1"/>
          </a:lnRef>
          <a:fillRef idx="1">
            <a:schemeClr val="lt1"/>
          </a:fillRef>
          <a:effectRef idx="0">
            <a:schemeClr val="dk1"/>
          </a:effectRef>
          <a:fontRef idx="minor">
            <a:schemeClr val="dk1"/>
          </a:fontRef>
        </dgm:style>
      </dgm:prSet>
      <dgm:spPr/>
    </dgm:pt>
    <dgm:pt modelId="{376FE5B9-2984-493F-986D-F53C4189A09A}" type="pres">
      <dgm:prSet presAssocID="{A37CC068-52D8-4EF3-B5E1-4B69CEEAE230}" presName="BottomArrow" presStyleLbl="node1" presStyleIdx="1" presStyleCnt="2">
        <dgm:style>
          <a:lnRef idx="2">
            <a:schemeClr val="accent4"/>
          </a:lnRef>
          <a:fillRef idx="1">
            <a:schemeClr val="lt1"/>
          </a:fillRef>
          <a:effectRef idx="0">
            <a:schemeClr val="accent4"/>
          </a:effectRef>
          <a:fontRef idx="minor">
            <a:schemeClr val="dk1"/>
          </a:fontRef>
        </dgm:style>
      </dgm:prSet>
      <dgm:spPr/>
    </dgm:pt>
  </dgm:ptLst>
  <dgm:cxnLst>
    <dgm:cxn modelId="{6FADF44B-C783-4BBD-89C4-7CF632AB2CAA}" type="presOf" srcId="{BE52DBE2-5A27-40D1-938D-879ACEB1745A}" destId="{411A32DD-C2B0-45B9-A1B1-AC34999854D2}" srcOrd="1" destOrd="0" presId="urn:microsoft.com/office/officeart/2009/layout/ReverseList"/>
    <dgm:cxn modelId="{1433B8DA-0264-4360-912A-A80FEB2A743F}" type="presOf" srcId="{851E3354-2F1F-42E9-98A3-1F76303729AB}" destId="{2D3393B3-C893-4CD0-AEE7-6B3F7E3238DA}" srcOrd="1" destOrd="0" presId="urn:microsoft.com/office/officeart/2009/layout/ReverseList"/>
    <dgm:cxn modelId="{80C1477B-307C-407C-A30F-B85E96CFC591}" srcId="{A37CC068-52D8-4EF3-B5E1-4B69CEEAE230}" destId="{BE52DBE2-5A27-40D1-938D-879ACEB1745A}" srcOrd="1" destOrd="0" parTransId="{5DE7B482-578A-4212-B2CA-A63D1283163D}" sibTransId="{172FB7C5-5045-45DC-A551-8D3CC55EA541}"/>
    <dgm:cxn modelId="{53C87BEF-0E4C-4AB6-AE34-E83C8EDC5772}" type="presOf" srcId="{A37CC068-52D8-4EF3-B5E1-4B69CEEAE230}" destId="{41CED804-2578-49BE-B711-DDEAC500C7FF}" srcOrd="0" destOrd="0" presId="urn:microsoft.com/office/officeart/2009/layout/ReverseList"/>
    <dgm:cxn modelId="{1F34B56D-7C96-4F86-967A-E2EAD49E121E}" type="presOf" srcId="{851E3354-2F1F-42E9-98A3-1F76303729AB}" destId="{260EB70E-EEDE-46B2-B0B8-945F867FE853}" srcOrd="0" destOrd="0" presId="urn:microsoft.com/office/officeart/2009/layout/ReverseList"/>
    <dgm:cxn modelId="{6C5E8495-85DF-4024-A477-A8FE878E5A08}" srcId="{A37CC068-52D8-4EF3-B5E1-4B69CEEAE230}" destId="{851E3354-2F1F-42E9-98A3-1F76303729AB}" srcOrd="0" destOrd="0" parTransId="{D5691E7D-B05E-4967-93C3-20B993C32FD1}" sibTransId="{AD51B2D6-D0FD-4E23-B281-199A7E94988F}"/>
    <dgm:cxn modelId="{2B95C0CA-9C16-498B-8B7B-0DC94293D342}" type="presOf" srcId="{BE52DBE2-5A27-40D1-938D-879ACEB1745A}" destId="{EAB6CA93-E5DC-4CD7-A0E6-D53602360761}" srcOrd="0" destOrd="0" presId="urn:microsoft.com/office/officeart/2009/layout/ReverseList"/>
    <dgm:cxn modelId="{D22539A8-16B1-48C1-8AFB-35CA6D6FEBB2}" type="presParOf" srcId="{41CED804-2578-49BE-B711-DDEAC500C7FF}" destId="{260EB70E-EEDE-46B2-B0B8-945F867FE853}" srcOrd="0" destOrd="0" presId="urn:microsoft.com/office/officeart/2009/layout/ReverseList"/>
    <dgm:cxn modelId="{7A637E13-1167-4B5E-8D7E-BB7C15FC9DBA}" type="presParOf" srcId="{41CED804-2578-49BE-B711-DDEAC500C7FF}" destId="{2D3393B3-C893-4CD0-AEE7-6B3F7E3238DA}" srcOrd="1" destOrd="0" presId="urn:microsoft.com/office/officeart/2009/layout/ReverseList"/>
    <dgm:cxn modelId="{A8147AF2-1C22-4360-B6F6-3C328A8B45BB}" type="presParOf" srcId="{41CED804-2578-49BE-B711-DDEAC500C7FF}" destId="{EAB6CA93-E5DC-4CD7-A0E6-D53602360761}" srcOrd="2" destOrd="0" presId="urn:microsoft.com/office/officeart/2009/layout/ReverseList"/>
    <dgm:cxn modelId="{25F08399-33E6-49C6-AEAB-CDEDCB048C86}" type="presParOf" srcId="{41CED804-2578-49BE-B711-DDEAC500C7FF}" destId="{411A32DD-C2B0-45B9-A1B1-AC34999854D2}" srcOrd="3" destOrd="0" presId="urn:microsoft.com/office/officeart/2009/layout/ReverseList"/>
    <dgm:cxn modelId="{24044F52-F180-418B-838F-AA90C06DA046}" type="presParOf" srcId="{41CED804-2578-49BE-B711-DDEAC500C7FF}" destId="{8B8D7ABB-45BD-430C-8276-EA4EAEE7FF0F}" srcOrd="4" destOrd="0" presId="urn:microsoft.com/office/officeart/2009/layout/ReverseList"/>
    <dgm:cxn modelId="{8696FFF5-2441-4A38-B70C-CE1965CE9A51}" type="presParOf" srcId="{41CED804-2578-49BE-B711-DDEAC500C7FF}" destId="{376FE5B9-2984-493F-986D-F53C4189A09A}" srcOrd="5" destOrd="0" presId="urn:microsoft.com/office/officeart/2009/layout/Revers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7CC068-52D8-4EF3-B5E1-4B69CEEAE230}" type="doc">
      <dgm:prSet loTypeId="urn:microsoft.com/office/officeart/2009/layout/ReverseList" loCatId="relationship" qsTypeId="urn:microsoft.com/office/officeart/2005/8/quickstyle/simple1" qsCatId="simple" csTypeId="urn:microsoft.com/office/officeart/2005/8/colors/accent1_5" csCatId="accent1" phldr="1"/>
      <dgm:spPr/>
      <dgm:t>
        <a:bodyPr/>
        <a:lstStyle/>
        <a:p>
          <a:endParaRPr lang="en-US"/>
        </a:p>
      </dgm:t>
    </dgm:pt>
    <dgm:pt modelId="{851E3354-2F1F-42E9-98A3-1F76303729AB}">
      <dgm:prSet phldrT="[Text]" custT="1"/>
      <dgm:spPr>
        <a:solidFill>
          <a:schemeClr val="accent4">
            <a:lumMod val="40000"/>
            <a:lumOff val="60000"/>
          </a:schemeClr>
        </a:solidFill>
      </dgm:spPr>
      <dgm:t>
        <a:bodyPr/>
        <a:lstStyle/>
        <a:p>
          <a:r>
            <a:rPr lang="en-US" sz="2400" b="1" dirty="0"/>
            <a:t>Faculty/School A</a:t>
          </a:r>
        </a:p>
      </dgm:t>
    </dgm:pt>
    <dgm:pt modelId="{D5691E7D-B05E-4967-93C3-20B993C32FD1}" type="parTrans" cxnId="{6C5E8495-85DF-4024-A477-A8FE878E5A08}">
      <dgm:prSet/>
      <dgm:spPr/>
      <dgm:t>
        <a:bodyPr/>
        <a:lstStyle/>
        <a:p>
          <a:endParaRPr lang="en-US"/>
        </a:p>
      </dgm:t>
    </dgm:pt>
    <dgm:pt modelId="{AD51B2D6-D0FD-4E23-B281-199A7E94988F}" type="sibTrans" cxnId="{6C5E8495-85DF-4024-A477-A8FE878E5A08}">
      <dgm:prSet/>
      <dgm:spPr/>
      <dgm:t>
        <a:bodyPr/>
        <a:lstStyle/>
        <a:p>
          <a:endParaRPr lang="en-US"/>
        </a:p>
      </dgm:t>
    </dgm:pt>
    <dgm:pt modelId="{BE52DBE2-5A27-40D1-938D-879ACEB1745A}">
      <dgm:prSet phldrT="[Text]" custT="1"/>
      <dgm:spPr>
        <a:solidFill>
          <a:schemeClr val="accent1">
            <a:lumMod val="75000"/>
          </a:schemeClr>
        </a:solidFill>
      </dgm:spPr>
      <dgm:t>
        <a:bodyPr/>
        <a:lstStyle/>
        <a:p>
          <a:r>
            <a:rPr lang="en-US" sz="2400" b="1" dirty="0"/>
            <a:t>Faculty/ School B</a:t>
          </a:r>
        </a:p>
      </dgm:t>
    </dgm:pt>
    <dgm:pt modelId="{5DE7B482-578A-4212-B2CA-A63D1283163D}" type="parTrans" cxnId="{80C1477B-307C-407C-A30F-B85E96CFC591}">
      <dgm:prSet/>
      <dgm:spPr/>
      <dgm:t>
        <a:bodyPr/>
        <a:lstStyle/>
        <a:p>
          <a:endParaRPr lang="en-US"/>
        </a:p>
      </dgm:t>
    </dgm:pt>
    <dgm:pt modelId="{172FB7C5-5045-45DC-A551-8D3CC55EA541}" type="sibTrans" cxnId="{80C1477B-307C-407C-A30F-B85E96CFC591}">
      <dgm:prSet/>
      <dgm:spPr/>
      <dgm:t>
        <a:bodyPr/>
        <a:lstStyle/>
        <a:p>
          <a:endParaRPr lang="en-US"/>
        </a:p>
      </dgm:t>
    </dgm:pt>
    <dgm:pt modelId="{41CED804-2578-49BE-B711-DDEAC500C7FF}" type="pres">
      <dgm:prSet presAssocID="{A37CC068-52D8-4EF3-B5E1-4B69CEEAE230}" presName="Name0" presStyleCnt="0">
        <dgm:presLayoutVars>
          <dgm:chMax val="2"/>
          <dgm:chPref val="2"/>
          <dgm:animLvl val="lvl"/>
        </dgm:presLayoutVars>
      </dgm:prSet>
      <dgm:spPr/>
      <dgm:t>
        <a:bodyPr/>
        <a:lstStyle/>
        <a:p>
          <a:endParaRPr lang="en-US"/>
        </a:p>
      </dgm:t>
    </dgm:pt>
    <dgm:pt modelId="{260EB70E-EEDE-46B2-B0B8-945F867FE853}" type="pres">
      <dgm:prSet presAssocID="{A37CC068-52D8-4EF3-B5E1-4B69CEEAE230}" presName="LeftText" presStyleLbl="revTx" presStyleIdx="0" presStyleCnt="0">
        <dgm:presLayoutVars>
          <dgm:bulletEnabled val="1"/>
        </dgm:presLayoutVars>
      </dgm:prSet>
      <dgm:spPr/>
      <dgm:t>
        <a:bodyPr/>
        <a:lstStyle/>
        <a:p>
          <a:endParaRPr lang="en-US"/>
        </a:p>
      </dgm:t>
    </dgm:pt>
    <dgm:pt modelId="{2D3393B3-C893-4CD0-AEE7-6B3F7E3238DA}" type="pres">
      <dgm:prSet presAssocID="{A37CC068-52D8-4EF3-B5E1-4B69CEEAE230}" presName="LeftNode" presStyleLbl="bgImgPlace1" presStyleIdx="0" presStyleCnt="2">
        <dgm:presLayoutVars>
          <dgm:chMax val="2"/>
          <dgm:chPref val="2"/>
        </dgm:presLayoutVars>
      </dgm:prSet>
      <dgm:spPr/>
      <dgm:t>
        <a:bodyPr/>
        <a:lstStyle/>
        <a:p>
          <a:endParaRPr lang="en-US"/>
        </a:p>
      </dgm:t>
    </dgm:pt>
    <dgm:pt modelId="{EAB6CA93-E5DC-4CD7-A0E6-D53602360761}" type="pres">
      <dgm:prSet presAssocID="{A37CC068-52D8-4EF3-B5E1-4B69CEEAE230}" presName="RightText" presStyleLbl="revTx" presStyleIdx="0" presStyleCnt="0">
        <dgm:presLayoutVars>
          <dgm:bulletEnabled val="1"/>
        </dgm:presLayoutVars>
      </dgm:prSet>
      <dgm:spPr/>
      <dgm:t>
        <a:bodyPr/>
        <a:lstStyle/>
        <a:p>
          <a:endParaRPr lang="en-US"/>
        </a:p>
      </dgm:t>
    </dgm:pt>
    <dgm:pt modelId="{411A32DD-C2B0-45B9-A1B1-AC34999854D2}" type="pres">
      <dgm:prSet presAssocID="{A37CC068-52D8-4EF3-B5E1-4B69CEEAE230}" presName="RightNode" presStyleLbl="bgImgPlace1" presStyleIdx="1" presStyleCnt="2">
        <dgm:presLayoutVars>
          <dgm:chMax val="0"/>
          <dgm:chPref val="0"/>
        </dgm:presLayoutVars>
      </dgm:prSet>
      <dgm:spPr/>
      <dgm:t>
        <a:bodyPr/>
        <a:lstStyle/>
        <a:p>
          <a:endParaRPr lang="en-US"/>
        </a:p>
      </dgm:t>
    </dgm:pt>
    <dgm:pt modelId="{8B8D7ABB-45BD-430C-8276-EA4EAEE7FF0F}" type="pres">
      <dgm:prSet presAssocID="{A37CC068-52D8-4EF3-B5E1-4B69CEEAE230}" presName="TopArrow" presStyleLbl="node1" presStyleIdx="0" presStyleCnt="2">
        <dgm:style>
          <a:lnRef idx="2">
            <a:schemeClr val="dk1"/>
          </a:lnRef>
          <a:fillRef idx="1">
            <a:schemeClr val="lt1"/>
          </a:fillRef>
          <a:effectRef idx="0">
            <a:schemeClr val="dk1"/>
          </a:effectRef>
          <a:fontRef idx="minor">
            <a:schemeClr val="dk1"/>
          </a:fontRef>
        </dgm:style>
      </dgm:prSet>
      <dgm:spPr/>
    </dgm:pt>
    <dgm:pt modelId="{376FE5B9-2984-493F-986D-F53C4189A09A}" type="pres">
      <dgm:prSet presAssocID="{A37CC068-52D8-4EF3-B5E1-4B69CEEAE230}" presName="BottomArrow" presStyleLbl="node1" presStyleIdx="1" presStyleCnt="2">
        <dgm:style>
          <a:lnRef idx="2">
            <a:schemeClr val="accent4"/>
          </a:lnRef>
          <a:fillRef idx="1">
            <a:schemeClr val="lt1"/>
          </a:fillRef>
          <a:effectRef idx="0">
            <a:schemeClr val="accent4"/>
          </a:effectRef>
          <a:fontRef idx="minor">
            <a:schemeClr val="dk1"/>
          </a:fontRef>
        </dgm:style>
      </dgm:prSet>
      <dgm:spPr>
        <a:ln/>
      </dgm:spPr>
    </dgm:pt>
  </dgm:ptLst>
  <dgm:cxnLst>
    <dgm:cxn modelId="{6FADF44B-C783-4BBD-89C4-7CF632AB2CAA}" type="presOf" srcId="{BE52DBE2-5A27-40D1-938D-879ACEB1745A}" destId="{411A32DD-C2B0-45B9-A1B1-AC34999854D2}" srcOrd="1" destOrd="0" presId="urn:microsoft.com/office/officeart/2009/layout/ReverseList"/>
    <dgm:cxn modelId="{1433B8DA-0264-4360-912A-A80FEB2A743F}" type="presOf" srcId="{851E3354-2F1F-42E9-98A3-1F76303729AB}" destId="{2D3393B3-C893-4CD0-AEE7-6B3F7E3238DA}" srcOrd="1" destOrd="0" presId="urn:microsoft.com/office/officeart/2009/layout/ReverseList"/>
    <dgm:cxn modelId="{80C1477B-307C-407C-A30F-B85E96CFC591}" srcId="{A37CC068-52D8-4EF3-B5E1-4B69CEEAE230}" destId="{BE52DBE2-5A27-40D1-938D-879ACEB1745A}" srcOrd="1" destOrd="0" parTransId="{5DE7B482-578A-4212-B2CA-A63D1283163D}" sibTransId="{172FB7C5-5045-45DC-A551-8D3CC55EA541}"/>
    <dgm:cxn modelId="{53C87BEF-0E4C-4AB6-AE34-E83C8EDC5772}" type="presOf" srcId="{A37CC068-52D8-4EF3-B5E1-4B69CEEAE230}" destId="{41CED804-2578-49BE-B711-DDEAC500C7FF}" srcOrd="0" destOrd="0" presId="urn:microsoft.com/office/officeart/2009/layout/ReverseList"/>
    <dgm:cxn modelId="{1F34B56D-7C96-4F86-967A-E2EAD49E121E}" type="presOf" srcId="{851E3354-2F1F-42E9-98A3-1F76303729AB}" destId="{260EB70E-EEDE-46B2-B0B8-945F867FE853}" srcOrd="0" destOrd="0" presId="urn:microsoft.com/office/officeart/2009/layout/ReverseList"/>
    <dgm:cxn modelId="{6C5E8495-85DF-4024-A477-A8FE878E5A08}" srcId="{A37CC068-52D8-4EF3-B5E1-4B69CEEAE230}" destId="{851E3354-2F1F-42E9-98A3-1F76303729AB}" srcOrd="0" destOrd="0" parTransId="{D5691E7D-B05E-4967-93C3-20B993C32FD1}" sibTransId="{AD51B2D6-D0FD-4E23-B281-199A7E94988F}"/>
    <dgm:cxn modelId="{2B95C0CA-9C16-498B-8B7B-0DC94293D342}" type="presOf" srcId="{BE52DBE2-5A27-40D1-938D-879ACEB1745A}" destId="{EAB6CA93-E5DC-4CD7-A0E6-D53602360761}" srcOrd="0" destOrd="0" presId="urn:microsoft.com/office/officeart/2009/layout/ReverseList"/>
    <dgm:cxn modelId="{D22539A8-16B1-48C1-8AFB-35CA6D6FEBB2}" type="presParOf" srcId="{41CED804-2578-49BE-B711-DDEAC500C7FF}" destId="{260EB70E-EEDE-46B2-B0B8-945F867FE853}" srcOrd="0" destOrd="0" presId="urn:microsoft.com/office/officeart/2009/layout/ReverseList"/>
    <dgm:cxn modelId="{7A637E13-1167-4B5E-8D7E-BB7C15FC9DBA}" type="presParOf" srcId="{41CED804-2578-49BE-B711-DDEAC500C7FF}" destId="{2D3393B3-C893-4CD0-AEE7-6B3F7E3238DA}" srcOrd="1" destOrd="0" presId="urn:microsoft.com/office/officeart/2009/layout/ReverseList"/>
    <dgm:cxn modelId="{A8147AF2-1C22-4360-B6F6-3C328A8B45BB}" type="presParOf" srcId="{41CED804-2578-49BE-B711-DDEAC500C7FF}" destId="{EAB6CA93-E5DC-4CD7-A0E6-D53602360761}" srcOrd="2" destOrd="0" presId="urn:microsoft.com/office/officeart/2009/layout/ReverseList"/>
    <dgm:cxn modelId="{25F08399-33E6-49C6-AEAB-CDEDCB048C86}" type="presParOf" srcId="{41CED804-2578-49BE-B711-DDEAC500C7FF}" destId="{411A32DD-C2B0-45B9-A1B1-AC34999854D2}" srcOrd="3" destOrd="0" presId="urn:microsoft.com/office/officeart/2009/layout/ReverseList"/>
    <dgm:cxn modelId="{24044F52-F180-418B-838F-AA90C06DA046}" type="presParOf" srcId="{41CED804-2578-49BE-B711-DDEAC500C7FF}" destId="{8B8D7ABB-45BD-430C-8276-EA4EAEE7FF0F}" srcOrd="4" destOrd="0" presId="urn:microsoft.com/office/officeart/2009/layout/ReverseList"/>
    <dgm:cxn modelId="{8696FFF5-2441-4A38-B70C-CE1965CE9A51}" type="presParOf" srcId="{41CED804-2578-49BE-B711-DDEAC500C7FF}" destId="{376FE5B9-2984-493F-986D-F53C4189A09A}" srcOrd="5" destOrd="0" presId="urn:microsoft.com/office/officeart/2009/layout/Reverse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15469-3B10-4D0D-BE8F-2927BA97734A}">
      <dsp:nvSpPr>
        <dsp:cNvPr id="0" name=""/>
        <dsp:cNvSpPr/>
      </dsp:nvSpPr>
      <dsp:spPr>
        <a:xfrm rot="10800000">
          <a:off x="-1" y="0"/>
          <a:ext cx="6900674" cy="1683343"/>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802" tIns="106680" rIns="199136" bIns="106680" numCol="1" spcCol="1270" anchor="ctr" anchorCtr="0">
          <a:noAutofit/>
        </a:bodyPr>
        <a:lstStyle/>
        <a:p>
          <a:pPr marL="536575" lvl="0" indent="0" algn="l" defTabSz="1244600">
            <a:lnSpc>
              <a:spcPct val="90000"/>
            </a:lnSpc>
            <a:spcBef>
              <a:spcPct val="0"/>
            </a:spcBef>
            <a:spcAft>
              <a:spcPct val="35000"/>
            </a:spcAft>
          </a:pPr>
          <a:r>
            <a:rPr lang="en-US" sz="2800" b="1" kern="1200" dirty="0" smtClean="0"/>
            <a:t>Demystifying CAT Systems – Concepts, Definitions and Benefits </a:t>
          </a:r>
          <a:endParaRPr lang="en-US" sz="2800" b="1" kern="1200" dirty="0"/>
        </a:p>
      </dsp:txBody>
      <dsp:txXfrm rot="10800000">
        <a:off x="420835" y="0"/>
        <a:ext cx="6479838" cy="1683343"/>
      </dsp:txXfrm>
    </dsp:sp>
    <dsp:sp modelId="{EE1276AB-994E-4ED0-A6F5-4DC013ED2FDE}">
      <dsp:nvSpPr>
        <dsp:cNvPr id="0" name=""/>
        <dsp:cNvSpPr/>
      </dsp:nvSpPr>
      <dsp:spPr>
        <a:xfrm>
          <a:off x="0" y="213336"/>
          <a:ext cx="1106196" cy="110619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F3446B-0189-4390-9067-0B1ECE3A9381}">
      <dsp:nvSpPr>
        <dsp:cNvPr id="0" name=""/>
        <dsp:cNvSpPr/>
      </dsp:nvSpPr>
      <dsp:spPr>
        <a:xfrm rot="10800000">
          <a:off x="-1" y="2013989"/>
          <a:ext cx="6900674" cy="1542591"/>
        </a:xfrm>
        <a:prstGeom prst="homePlate">
          <a:avLst/>
        </a:prstGeom>
        <a:solidFill>
          <a:schemeClr val="accent3">
            <a:hueOff val="9317122"/>
            <a:satOff val="12359"/>
            <a:lumOff val="-1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802" tIns="106680" rIns="199136" bIns="106680" numCol="1" spcCol="1270" anchor="ctr" anchorCtr="0">
          <a:noAutofit/>
        </a:bodyPr>
        <a:lstStyle/>
        <a:p>
          <a:pPr marL="536575" lvl="0" indent="0" algn="ctr" defTabSz="1244600">
            <a:lnSpc>
              <a:spcPct val="90000"/>
            </a:lnSpc>
            <a:spcBef>
              <a:spcPct val="0"/>
            </a:spcBef>
            <a:spcAft>
              <a:spcPct val="35000"/>
            </a:spcAft>
          </a:pPr>
          <a:r>
            <a:rPr lang="en-US" sz="2800" b="1" kern="1200" dirty="0" smtClean="0"/>
            <a:t>Development and Implementation of Institutional CAT Procedures in Botswana</a:t>
          </a:r>
          <a:endParaRPr lang="en-US" sz="2800" b="1" kern="1200" dirty="0"/>
        </a:p>
      </dsp:txBody>
      <dsp:txXfrm rot="10800000">
        <a:off x="385647" y="2013989"/>
        <a:ext cx="6515026" cy="1542591"/>
      </dsp:txXfrm>
    </dsp:sp>
    <dsp:sp modelId="{67991FAA-D7E0-4EF9-B5C6-40194609A686}">
      <dsp:nvSpPr>
        <dsp:cNvPr id="0" name=""/>
        <dsp:cNvSpPr/>
      </dsp:nvSpPr>
      <dsp:spPr>
        <a:xfrm>
          <a:off x="0" y="2285294"/>
          <a:ext cx="1106196" cy="1106196"/>
        </a:xfrm>
        <a:prstGeom prst="ellipse">
          <a:avLst/>
        </a:prstGeom>
        <a:solidFill>
          <a:schemeClr val="accent3">
            <a:tint val="50000"/>
            <a:hueOff val="9583686"/>
            <a:satOff val="-8617"/>
            <a:lumOff val="-35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E59BA4-D55E-4306-971F-67128C706494}">
      <dsp:nvSpPr>
        <dsp:cNvPr id="0" name=""/>
        <dsp:cNvSpPr/>
      </dsp:nvSpPr>
      <dsp:spPr>
        <a:xfrm rot="10800000">
          <a:off x="-1" y="3865294"/>
          <a:ext cx="6900674" cy="1906087"/>
        </a:xfrm>
        <a:prstGeom prst="homePlate">
          <a:avLst/>
        </a:prstGeom>
        <a:solidFill>
          <a:schemeClr val="accent3">
            <a:hueOff val="18634244"/>
            <a:satOff val="24719"/>
            <a:lumOff val="-3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7802" tIns="106680" rIns="199136" bIns="106680" numCol="1" spcCol="1270" anchor="ctr" anchorCtr="0">
          <a:noAutofit/>
        </a:bodyPr>
        <a:lstStyle/>
        <a:p>
          <a:pPr marL="358775" lvl="0" indent="0" algn="l" defTabSz="1244600">
            <a:lnSpc>
              <a:spcPct val="90000"/>
            </a:lnSpc>
            <a:spcBef>
              <a:spcPct val="0"/>
            </a:spcBef>
            <a:spcAft>
              <a:spcPct val="35000"/>
            </a:spcAft>
          </a:pPr>
          <a:r>
            <a:rPr lang="en-US" sz="2800" b="1" kern="1200" dirty="0" smtClean="0"/>
            <a:t>Group Work – Implementation Plan and </a:t>
          </a:r>
          <a:r>
            <a:rPr lang="en-US" sz="2800" b="1" kern="1200" dirty="0" err="1" smtClean="0"/>
            <a:t>M&amp;E</a:t>
          </a:r>
          <a:r>
            <a:rPr lang="en-US" sz="2800" b="1" kern="1200" dirty="0" smtClean="0"/>
            <a:t> Matrix</a:t>
          </a:r>
          <a:endParaRPr lang="en-US" sz="2800" b="1" kern="1200" dirty="0"/>
        </a:p>
      </dsp:txBody>
      <dsp:txXfrm rot="10800000">
        <a:off x="476521" y="3865294"/>
        <a:ext cx="6424152" cy="1906087"/>
      </dsp:txXfrm>
    </dsp:sp>
    <dsp:sp modelId="{418F30C9-462F-4B8C-82C3-69270C28FFFD}">
      <dsp:nvSpPr>
        <dsp:cNvPr id="0" name=""/>
        <dsp:cNvSpPr/>
      </dsp:nvSpPr>
      <dsp:spPr>
        <a:xfrm>
          <a:off x="0" y="4228735"/>
          <a:ext cx="1106196" cy="1106196"/>
        </a:xfrm>
        <a:prstGeom prst="ellipse">
          <a:avLst/>
        </a:prstGeom>
        <a:solidFill>
          <a:schemeClr val="accent3">
            <a:tint val="50000"/>
            <a:hueOff val="19167372"/>
            <a:satOff val="-17234"/>
            <a:lumOff val="-71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393B3-C893-4CD0-AEE7-6B3F7E3238DA}">
      <dsp:nvSpPr>
        <dsp:cNvPr id="0" name=""/>
        <dsp:cNvSpPr/>
      </dsp:nvSpPr>
      <dsp:spPr>
        <a:xfrm rot="16200000">
          <a:off x="28575" y="763062"/>
          <a:ext cx="1615798" cy="987424"/>
        </a:xfrm>
        <a:prstGeom prst="round2SameRect">
          <a:avLst>
            <a:gd name="adj1" fmla="val 16670"/>
            <a:gd name="adj2" fmla="val 0"/>
          </a:avLst>
        </a:prstGeom>
        <a:solidFill>
          <a:schemeClr val="accent5">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52400" rIns="137160" bIns="152400" numCol="1" spcCol="1270" anchor="t" anchorCtr="0">
          <a:noAutofit/>
        </a:bodyPr>
        <a:lstStyle/>
        <a:p>
          <a:pPr lvl="0" algn="l" defTabSz="1066800">
            <a:lnSpc>
              <a:spcPct val="90000"/>
            </a:lnSpc>
            <a:spcBef>
              <a:spcPct val="0"/>
            </a:spcBef>
            <a:spcAft>
              <a:spcPct val="35000"/>
            </a:spcAft>
          </a:pPr>
          <a:r>
            <a:rPr lang="en-US" sz="2400" b="1" kern="1200" dirty="0"/>
            <a:t>Institution A</a:t>
          </a:r>
        </a:p>
      </dsp:txBody>
      <dsp:txXfrm rot="5400000">
        <a:off x="390973" y="497087"/>
        <a:ext cx="939213" cy="1519376"/>
      </dsp:txXfrm>
    </dsp:sp>
    <dsp:sp modelId="{411A32DD-C2B0-45B9-A1B1-AC34999854D2}">
      <dsp:nvSpPr>
        <dsp:cNvPr id="0" name=""/>
        <dsp:cNvSpPr/>
      </dsp:nvSpPr>
      <dsp:spPr>
        <a:xfrm rot="5400000">
          <a:off x="1060836" y="763062"/>
          <a:ext cx="1615798" cy="987424"/>
        </a:xfrm>
        <a:prstGeom prst="round2SameRect">
          <a:avLst>
            <a:gd name="adj1" fmla="val 16670"/>
            <a:gd name="adj2" fmla="val 0"/>
          </a:avLst>
        </a:prstGeom>
        <a:solidFill>
          <a:schemeClr val="accent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52400" rIns="91440" bIns="152400" numCol="1" spcCol="1270" anchor="t" anchorCtr="0">
          <a:noAutofit/>
        </a:bodyPr>
        <a:lstStyle/>
        <a:p>
          <a:pPr lvl="0" algn="l" defTabSz="1066800">
            <a:lnSpc>
              <a:spcPct val="90000"/>
            </a:lnSpc>
            <a:spcBef>
              <a:spcPct val="0"/>
            </a:spcBef>
            <a:spcAft>
              <a:spcPct val="35000"/>
            </a:spcAft>
          </a:pPr>
          <a:r>
            <a:rPr lang="en-US" sz="2400" b="1" kern="1200" dirty="0"/>
            <a:t>Institution B</a:t>
          </a:r>
        </a:p>
      </dsp:txBody>
      <dsp:txXfrm rot="-5400000">
        <a:off x="1375023" y="497087"/>
        <a:ext cx="939213" cy="1519376"/>
      </dsp:txXfrm>
    </dsp:sp>
    <dsp:sp modelId="{8B8D7ABB-45BD-430C-8276-EA4EAEE7FF0F}">
      <dsp:nvSpPr>
        <dsp:cNvPr id="0" name=""/>
        <dsp:cNvSpPr/>
      </dsp:nvSpPr>
      <dsp:spPr>
        <a:xfrm>
          <a:off x="836373" y="0"/>
          <a:ext cx="1032261" cy="1032211"/>
        </a:xfrm>
        <a:prstGeom prst="circularArrow">
          <a:avLst>
            <a:gd name="adj1" fmla="val 12500"/>
            <a:gd name="adj2" fmla="val 1142322"/>
            <a:gd name="adj3" fmla="val 20457678"/>
            <a:gd name="adj4" fmla="val 10800000"/>
            <a:gd name="adj5" fmla="val 125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376FE5B9-2984-493F-986D-F53C4189A09A}">
      <dsp:nvSpPr>
        <dsp:cNvPr id="0" name=""/>
        <dsp:cNvSpPr/>
      </dsp:nvSpPr>
      <dsp:spPr>
        <a:xfrm rot="10800000">
          <a:off x="836373" y="1481085"/>
          <a:ext cx="1032261" cy="1032211"/>
        </a:xfrm>
        <a:prstGeom prst="circularArrow">
          <a:avLst>
            <a:gd name="adj1" fmla="val 12500"/>
            <a:gd name="adj2" fmla="val 1142322"/>
            <a:gd name="adj3" fmla="val 20457678"/>
            <a:gd name="adj4" fmla="val 10800000"/>
            <a:gd name="adj5" fmla="val 125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393B3-C893-4CD0-AEE7-6B3F7E3238DA}">
      <dsp:nvSpPr>
        <dsp:cNvPr id="0" name=""/>
        <dsp:cNvSpPr/>
      </dsp:nvSpPr>
      <dsp:spPr>
        <a:xfrm rot="16200000">
          <a:off x="28575" y="763062"/>
          <a:ext cx="1615798" cy="987424"/>
        </a:xfrm>
        <a:prstGeom prst="round2SameRect">
          <a:avLst>
            <a:gd name="adj1" fmla="val 16670"/>
            <a:gd name="adj2" fmla="val 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52400" rIns="137160" bIns="152400" numCol="1" spcCol="1270" anchor="t" anchorCtr="0">
          <a:noAutofit/>
        </a:bodyPr>
        <a:lstStyle/>
        <a:p>
          <a:pPr lvl="0" algn="l" defTabSz="1066800">
            <a:lnSpc>
              <a:spcPct val="90000"/>
            </a:lnSpc>
            <a:spcBef>
              <a:spcPct val="0"/>
            </a:spcBef>
            <a:spcAft>
              <a:spcPct val="35000"/>
            </a:spcAft>
          </a:pPr>
          <a:r>
            <a:rPr lang="en-US" sz="2400" b="1" kern="1200" dirty="0"/>
            <a:t>Country A</a:t>
          </a:r>
        </a:p>
      </dsp:txBody>
      <dsp:txXfrm rot="5400000">
        <a:off x="390973" y="497087"/>
        <a:ext cx="939213" cy="1519376"/>
      </dsp:txXfrm>
    </dsp:sp>
    <dsp:sp modelId="{411A32DD-C2B0-45B9-A1B1-AC34999854D2}">
      <dsp:nvSpPr>
        <dsp:cNvPr id="0" name=""/>
        <dsp:cNvSpPr/>
      </dsp:nvSpPr>
      <dsp:spPr>
        <a:xfrm rot="5400000">
          <a:off x="1060836" y="763062"/>
          <a:ext cx="1615798" cy="987424"/>
        </a:xfrm>
        <a:prstGeom prst="round2SameRect">
          <a:avLst>
            <a:gd name="adj1" fmla="val 16670"/>
            <a:gd name="adj2" fmla="val 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52400" rIns="91440" bIns="152400" numCol="1" spcCol="1270" anchor="t" anchorCtr="0">
          <a:noAutofit/>
        </a:bodyPr>
        <a:lstStyle/>
        <a:p>
          <a:pPr lvl="0" algn="l" defTabSz="1066800">
            <a:lnSpc>
              <a:spcPct val="90000"/>
            </a:lnSpc>
            <a:spcBef>
              <a:spcPct val="0"/>
            </a:spcBef>
            <a:spcAft>
              <a:spcPct val="35000"/>
            </a:spcAft>
          </a:pPr>
          <a:r>
            <a:rPr lang="en-US" sz="2400" b="1" kern="1200" dirty="0"/>
            <a:t>Country B</a:t>
          </a:r>
        </a:p>
      </dsp:txBody>
      <dsp:txXfrm rot="-5400000">
        <a:off x="1375023" y="497087"/>
        <a:ext cx="939213" cy="1519376"/>
      </dsp:txXfrm>
    </dsp:sp>
    <dsp:sp modelId="{8B8D7ABB-45BD-430C-8276-EA4EAEE7FF0F}">
      <dsp:nvSpPr>
        <dsp:cNvPr id="0" name=""/>
        <dsp:cNvSpPr/>
      </dsp:nvSpPr>
      <dsp:spPr>
        <a:xfrm>
          <a:off x="836373" y="0"/>
          <a:ext cx="1032261" cy="1032211"/>
        </a:xfrm>
        <a:prstGeom prst="circularArrow">
          <a:avLst>
            <a:gd name="adj1" fmla="val 12500"/>
            <a:gd name="adj2" fmla="val 1142322"/>
            <a:gd name="adj3" fmla="val 20457678"/>
            <a:gd name="adj4" fmla="val 10800000"/>
            <a:gd name="adj5" fmla="val 125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376FE5B9-2984-493F-986D-F53C4189A09A}">
      <dsp:nvSpPr>
        <dsp:cNvPr id="0" name=""/>
        <dsp:cNvSpPr/>
      </dsp:nvSpPr>
      <dsp:spPr>
        <a:xfrm rot="10800000">
          <a:off x="836373" y="1481085"/>
          <a:ext cx="1032261" cy="1032211"/>
        </a:xfrm>
        <a:prstGeom prst="circularArrow">
          <a:avLst>
            <a:gd name="adj1" fmla="val 12500"/>
            <a:gd name="adj2" fmla="val 1142322"/>
            <a:gd name="adj3" fmla="val 20457678"/>
            <a:gd name="adj4" fmla="val 10800000"/>
            <a:gd name="adj5" fmla="val 125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D7469-3057-4BE4-8EDE-20572CEAD699}">
      <dsp:nvSpPr>
        <dsp:cNvPr id="0" name=""/>
        <dsp:cNvSpPr/>
      </dsp:nvSpPr>
      <dsp:spPr>
        <a:xfrm>
          <a:off x="4212" y="0"/>
          <a:ext cx="1266864" cy="421178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ZA" sz="1600" b="1" kern="1200" dirty="0" smtClean="0"/>
            <a:t>Promote Learner Mobility – no Duplication of  Learning</a:t>
          </a:r>
        </a:p>
      </dsp:txBody>
      <dsp:txXfrm>
        <a:off x="4212" y="1684712"/>
        <a:ext cx="1266864" cy="1684712"/>
      </dsp:txXfrm>
    </dsp:sp>
    <dsp:sp modelId="{B5287DCE-87B2-4197-A5EB-21F762E135E8}">
      <dsp:nvSpPr>
        <dsp:cNvPr id="0" name=""/>
        <dsp:cNvSpPr/>
      </dsp:nvSpPr>
      <dsp:spPr>
        <a:xfrm>
          <a:off x="73239" y="252706"/>
          <a:ext cx="1190852" cy="140252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521259-14DB-4049-86B8-10A11FAA8A2F}">
      <dsp:nvSpPr>
        <dsp:cNvPr id="0" name=""/>
        <dsp:cNvSpPr/>
      </dsp:nvSpPr>
      <dsp:spPr>
        <a:xfrm>
          <a:off x="1309082" y="0"/>
          <a:ext cx="1266864" cy="4211782"/>
        </a:xfrm>
        <a:prstGeom prst="roundRect">
          <a:avLst>
            <a:gd name="adj" fmla="val 10000"/>
          </a:avLst>
        </a:prstGeom>
        <a:solidFill>
          <a:schemeClr val="accent3">
            <a:hueOff val="2662035"/>
            <a:satOff val="3531"/>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ZA" sz="1600" b="1" kern="1200" dirty="0" smtClean="0"/>
            <a:t>Systems, Procedures should be Transparent, Fair, Flexible &amp; easy to use</a:t>
          </a:r>
          <a:endParaRPr lang="en-US" sz="1600" b="1" kern="1200" dirty="0"/>
        </a:p>
      </dsp:txBody>
      <dsp:txXfrm>
        <a:off x="1309082" y="1684712"/>
        <a:ext cx="1266864" cy="1684712"/>
      </dsp:txXfrm>
    </dsp:sp>
    <dsp:sp modelId="{20104412-4E43-40B1-9D8A-CC8BDC3B8DDC}">
      <dsp:nvSpPr>
        <dsp:cNvPr id="0" name=""/>
        <dsp:cNvSpPr/>
      </dsp:nvSpPr>
      <dsp:spPr>
        <a:xfrm>
          <a:off x="1347088" y="252706"/>
          <a:ext cx="1190852" cy="1402523"/>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E8C7CF-54FE-4202-AF41-B99F18786BC8}">
      <dsp:nvSpPr>
        <dsp:cNvPr id="0" name=""/>
        <dsp:cNvSpPr/>
      </dsp:nvSpPr>
      <dsp:spPr>
        <a:xfrm>
          <a:off x="2613953" y="0"/>
          <a:ext cx="1266864" cy="4211782"/>
        </a:xfrm>
        <a:prstGeom prst="roundRect">
          <a:avLst>
            <a:gd name="adj" fmla="val 10000"/>
          </a:avLst>
        </a:prstGeom>
        <a:solidFill>
          <a:schemeClr val="accent3">
            <a:hueOff val="5324070"/>
            <a:satOff val="7063"/>
            <a:lumOff val="-8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b="1" kern="1200" dirty="0" smtClean="0"/>
            <a:t>Decisions –Timely, Academically Defensible, Equitable, based on </a:t>
          </a:r>
          <a:r>
            <a:rPr lang="en-US" sz="1600" b="1" kern="1200" dirty="0" err="1" smtClean="0"/>
            <a:t>LOs</a:t>
          </a:r>
          <a:endParaRPr lang="en-US" sz="1600" b="1" kern="1200" dirty="0"/>
        </a:p>
      </dsp:txBody>
      <dsp:txXfrm>
        <a:off x="2613953" y="1684712"/>
        <a:ext cx="1266864" cy="1684712"/>
      </dsp:txXfrm>
    </dsp:sp>
    <dsp:sp modelId="{959810C2-0343-4C75-A4CB-09E0AEC7C35B}">
      <dsp:nvSpPr>
        <dsp:cNvPr id="0" name=""/>
        <dsp:cNvSpPr/>
      </dsp:nvSpPr>
      <dsp:spPr>
        <a:xfrm>
          <a:off x="2651959" y="252706"/>
          <a:ext cx="1190852" cy="1402523"/>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A5F294-FA71-46AB-925F-03745EA7625C}">
      <dsp:nvSpPr>
        <dsp:cNvPr id="0" name=""/>
        <dsp:cNvSpPr/>
      </dsp:nvSpPr>
      <dsp:spPr>
        <a:xfrm>
          <a:off x="3918823" y="0"/>
          <a:ext cx="1266864" cy="4211782"/>
        </a:xfrm>
        <a:prstGeom prst="roundRect">
          <a:avLst>
            <a:gd name="adj" fmla="val 10000"/>
          </a:avLst>
        </a:prstGeom>
        <a:solidFill>
          <a:schemeClr val="accent3">
            <a:hueOff val="7986105"/>
            <a:satOff val="10594"/>
            <a:lumOff val="-1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b="1" kern="1200" dirty="0" smtClean="0"/>
            <a:t>Credits for Non-formal or Informal Learning = Credits for Formal Learning</a:t>
          </a:r>
          <a:endParaRPr lang="en-US" sz="1600" b="1" kern="1200" dirty="0"/>
        </a:p>
      </dsp:txBody>
      <dsp:txXfrm>
        <a:off x="3918823" y="1684712"/>
        <a:ext cx="1266864" cy="1684712"/>
      </dsp:txXfrm>
    </dsp:sp>
    <dsp:sp modelId="{239DBA5E-360A-4926-B62C-16166968E5CD}">
      <dsp:nvSpPr>
        <dsp:cNvPr id="0" name=""/>
        <dsp:cNvSpPr/>
      </dsp:nvSpPr>
      <dsp:spPr>
        <a:xfrm>
          <a:off x="3956829" y="252706"/>
          <a:ext cx="1190852" cy="1402523"/>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34DD81-C5B4-41ED-9A46-233869F6DA0F}">
      <dsp:nvSpPr>
        <dsp:cNvPr id="0" name=""/>
        <dsp:cNvSpPr/>
      </dsp:nvSpPr>
      <dsp:spPr>
        <a:xfrm>
          <a:off x="5223693" y="0"/>
          <a:ext cx="1266864" cy="4211782"/>
        </a:xfrm>
        <a:prstGeom prst="roundRect">
          <a:avLst>
            <a:gd name="adj" fmla="val 10000"/>
          </a:avLst>
        </a:prstGeom>
        <a:solidFill>
          <a:schemeClr val="accent3">
            <a:hueOff val="10648141"/>
            <a:satOff val="14125"/>
            <a:lumOff val="-1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b="1" kern="1200" dirty="0" smtClean="0"/>
            <a:t>Promotes Institutional Autonomy</a:t>
          </a:r>
          <a:endParaRPr lang="en-US" sz="1600" b="1" kern="1200" dirty="0"/>
        </a:p>
      </dsp:txBody>
      <dsp:txXfrm>
        <a:off x="5223693" y="1684712"/>
        <a:ext cx="1266864" cy="1684712"/>
      </dsp:txXfrm>
    </dsp:sp>
    <dsp:sp modelId="{6DC28B75-1798-4464-909D-75F44E9C2FCC}">
      <dsp:nvSpPr>
        <dsp:cNvPr id="0" name=""/>
        <dsp:cNvSpPr/>
      </dsp:nvSpPr>
      <dsp:spPr>
        <a:xfrm>
          <a:off x="5261699" y="252706"/>
          <a:ext cx="1190852" cy="1402523"/>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7DE77F-3E94-498C-8421-16E1528D291B}">
      <dsp:nvSpPr>
        <dsp:cNvPr id="0" name=""/>
        <dsp:cNvSpPr/>
      </dsp:nvSpPr>
      <dsp:spPr>
        <a:xfrm>
          <a:off x="6528564" y="0"/>
          <a:ext cx="1266864" cy="4211782"/>
        </a:xfrm>
        <a:prstGeom prst="roundRect">
          <a:avLst>
            <a:gd name="adj" fmla="val 10000"/>
          </a:avLst>
        </a:prstGeom>
        <a:solidFill>
          <a:schemeClr val="accent3">
            <a:hueOff val="13310175"/>
            <a:satOff val="17656"/>
            <a:lumOff val="-2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989013" rtl="0">
            <a:lnSpc>
              <a:spcPct val="90000"/>
            </a:lnSpc>
            <a:spcBef>
              <a:spcPct val="0"/>
            </a:spcBef>
            <a:spcAft>
              <a:spcPct val="35000"/>
            </a:spcAft>
            <a:tabLst/>
          </a:pPr>
          <a:r>
            <a:rPr lang="en-US" sz="1600" b="1" kern="1200" dirty="0" smtClean="0"/>
            <a:t>Academic </a:t>
          </a:r>
          <a:r>
            <a:rPr lang="en-US" sz="1600" b="1" kern="1200" dirty="0" err="1" smtClean="0"/>
            <a:t>Rigour</a:t>
          </a:r>
          <a:r>
            <a:rPr lang="en-US" sz="1600" b="1" kern="1200" dirty="0" smtClean="0"/>
            <a:t> and Integrity of Qualifications not to be Undermined</a:t>
          </a:r>
          <a:endParaRPr lang="en-US" sz="1600" b="1" kern="1200" dirty="0"/>
        </a:p>
      </dsp:txBody>
      <dsp:txXfrm>
        <a:off x="6528564" y="1684712"/>
        <a:ext cx="1266864" cy="1684712"/>
      </dsp:txXfrm>
    </dsp:sp>
    <dsp:sp modelId="{0D179C5C-A7F6-468D-90E1-74F4646DC9D8}">
      <dsp:nvSpPr>
        <dsp:cNvPr id="0" name=""/>
        <dsp:cNvSpPr/>
      </dsp:nvSpPr>
      <dsp:spPr>
        <a:xfrm>
          <a:off x="6566570" y="252706"/>
          <a:ext cx="1190852" cy="1402523"/>
        </a:xfrm>
        <a:prstGeom prst="ellipse">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57988C-868E-4B4D-AD50-B9D8BBA99DF5}">
      <dsp:nvSpPr>
        <dsp:cNvPr id="0" name=""/>
        <dsp:cNvSpPr/>
      </dsp:nvSpPr>
      <dsp:spPr>
        <a:xfrm>
          <a:off x="7833434" y="0"/>
          <a:ext cx="1266864" cy="4211782"/>
        </a:xfrm>
        <a:prstGeom prst="roundRect">
          <a:avLst>
            <a:gd name="adj" fmla="val 10000"/>
          </a:avLst>
        </a:prstGeom>
        <a:solidFill>
          <a:schemeClr val="accent3">
            <a:hueOff val="15972209"/>
            <a:satOff val="21188"/>
            <a:lumOff val="-2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b="1" kern="1200" dirty="0" smtClean="0"/>
            <a:t>Institutional Commitment and Cooperation is Key</a:t>
          </a:r>
          <a:endParaRPr lang="en-US" sz="1600" b="1" kern="1200" dirty="0"/>
        </a:p>
      </dsp:txBody>
      <dsp:txXfrm>
        <a:off x="7833434" y="1684712"/>
        <a:ext cx="1266864" cy="1684712"/>
      </dsp:txXfrm>
    </dsp:sp>
    <dsp:sp modelId="{CF392201-D51C-432C-A9F3-20DB900015C0}">
      <dsp:nvSpPr>
        <dsp:cNvPr id="0" name=""/>
        <dsp:cNvSpPr/>
      </dsp:nvSpPr>
      <dsp:spPr>
        <a:xfrm>
          <a:off x="7871440" y="252706"/>
          <a:ext cx="1190852" cy="1402523"/>
        </a:xfrm>
        <a:prstGeom prst="ellipse">
          <a:avLst/>
        </a:prstGeom>
        <a:blipFill rotWithShape="1">
          <a:blip xmlns:r="http://schemas.openxmlformats.org/officeDocument/2006/relationships" r:embed="rId7"/>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153FF9-A478-4BA9-9563-0960CEB4A726}">
      <dsp:nvSpPr>
        <dsp:cNvPr id="0" name=""/>
        <dsp:cNvSpPr/>
      </dsp:nvSpPr>
      <dsp:spPr>
        <a:xfrm>
          <a:off x="9138305" y="0"/>
          <a:ext cx="1266864" cy="4211782"/>
        </a:xfrm>
        <a:prstGeom prst="roundRect">
          <a:avLst>
            <a:gd name="adj" fmla="val 10000"/>
          </a:avLst>
        </a:prstGeom>
        <a:solidFill>
          <a:schemeClr val="accent3">
            <a:hueOff val="18634244"/>
            <a:satOff val="24719"/>
            <a:lumOff val="-3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b="1" kern="1200" dirty="0" smtClean="0"/>
            <a:t>Subject to Rigorous Quality Assurance</a:t>
          </a:r>
          <a:endParaRPr lang="en-US" sz="1600" b="1" kern="1200" dirty="0"/>
        </a:p>
      </dsp:txBody>
      <dsp:txXfrm>
        <a:off x="9138305" y="1684712"/>
        <a:ext cx="1266864" cy="1684712"/>
      </dsp:txXfrm>
    </dsp:sp>
    <dsp:sp modelId="{DBB88372-8F76-44CE-8F1B-3798902D2A84}">
      <dsp:nvSpPr>
        <dsp:cNvPr id="0" name=""/>
        <dsp:cNvSpPr/>
      </dsp:nvSpPr>
      <dsp:spPr>
        <a:xfrm>
          <a:off x="9176311" y="252706"/>
          <a:ext cx="1190852" cy="1402523"/>
        </a:xfrm>
        <a:prstGeom prst="ellipse">
          <a:avLst/>
        </a:prstGeom>
        <a:blipFill rotWithShape="1">
          <a:blip xmlns:r="http://schemas.openxmlformats.org/officeDocument/2006/relationships" r:embed="rId8"/>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BE3899-960A-43FC-9024-ECBDC5F7817E}">
      <dsp:nvSpPr>
        <dsp:cNvPr id="0" name=""/>
        <dsp:cNvSpPr/>
      </dsp:nvSpPr>
      <dsp:spPr>
        <a:xfrm>
          <a:off x="416375" y="3369425"/>
          <a:ext cx="9576631" cy="631767"/>
        </a:xfrm>
        <a:prstGeom prst="leftRight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9F61D-719F-4765-B28B-D2CA26A0286D}">
      <dsp:nvSpPr>
        <dsp:cNvPr id="0" name=""/>
        <dsp:cNvSpPr/>
      </dsp:nvSpPr>
      <dsp:spPr>
        <a:xfrm rot="5400000">
          <a:off x="-171591" y="173923"/>
          <a:ext cx="1143944" cy="800761"/>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1</a:t>
          </a:r>
          <a:endParaRPr lang="en-US" sz="2400" b="1" kern="1200" dirty="0"/>
        </a:p>
      </dsp:txBody>
      <dsp:txXfrm rot="-5400000">
        <a:off x="1" y="402713"/>
        <a:ext cx="800761" cy="343183"/>
      </dsp:txXfrm>
    </dsp:sp>
    <dsp:sp modelId="{5B6E8586-38E4-4BB0-952D-515994FDBED5}">
      <dsp:nvSpPr>
        <dsp:cNvPr id="0" name=""/>
        <dsp:cNvSpPr/>
      </dsp:nvSpPr>
      <dsp:spPr>
        <a:xfrm rot="5400000">
          <a:off x="5762453" y="-4959359"/>
          <a:ext cx="743955" cy="10667338"/>
        </a:xfrm>
        <a:prstGeom prst="round2SameRect">
          <a:avLst/>
        </a:prstGeom>
        <a:solidFill>
          <a:schemeClr val="accent2">
            <a:lumMod val="50000"/>
            <a:lumOff val="5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smtClean="0"/>
            <a:t>Allocation of credit to components of a LP</a:t>
          </a:r>
          <a:endParaRPr lang="en-US" sz="2400" b="1" kern="1200" dirty="0"/>
        </a:p>
      </dsp:txBody>
      <dsp:txXfrm rot="-5400000">
        <a:off x="800762" y="38649"/>
        <a:ext cx="10631021" cy="671321"/>
      </dsp:txXfrm>
    </dsp:sp>
    <dsp:sp modelId="{36224B10-4AD6-4568-B155-172AF9D077B4}">
      <dsp:nvSpPr>
        <dsp:cNvPr id="0" name=""/>
        <dsp:cNvSpPr/>
      </dsp:nvSpPr>
      <dsp:spPr>
        <a:xfrm rot="5400000">
          <a:off x="-171591" y="1169707"/>
          <a:ext cx="1143944" cy="800761"/>
        </a:xfrm>
        <a:prstGeom prst="chevron">
          <a:avLst/>
        </a:prstGeom>
        <a:solidFill>
          <a:schemeClr val="accent2">
            <a:hueOff val="-3671680"/>
            <a:satOff val="2978"/>
            <a:lumOff val="15164"/>
            <a:alphaOff val="0"/>
          </a:schemeClr>
        </a:solidFill>
        <a:ln w="12700" cap="flat" cmpd="sng" algn="ctr">
          <a:solidFill>
            <a:schemeClr val="accent2">
              <a:hueOff val="-3671680"/>
              <a:satOff val="2978"/>
              <a:lumOff val="151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2</a:t>
          </a:r>
          <a:endParaRPr lang="en-US" sz="2400" b="1" kern="1200" dirty="0"/>
        </a:p>
      </dsp:txBody>
      <dsp:txXfrm rot="-5400000">
        <a:off x="1" y="1398497"/>
        <a:ext cx="800761" cy="343183"/>
      </dsp:txXfrm>
    </dsp:sp>
    <dsp:sp modelId="{84D6FD50-0C4B-42CE-94B6-946A9C4DA56D}">
      <dsp:nvSpPr>
        <dsp:cNvPr id="0" name=""/>
        <dsp:cNvSpPr/>
      </dsp:nvSpPr>
      <dsp:spPr>
        <a:xfrm rot="5400000">
          <a:off x="5762648" y="-3963771"/>
          <a:ext cx="743564" cy="10667338"/>
        </a:xfrm>
        <a:prstGeom prst="round2SameRect">
          <a:avLst/>
        </a:prstGeom>
        <a:solidFill>
          <a:schemeClr val="accent1">
            <a:lumMod val="75000"/>
            <a:alpha val="90000"/>
          </a:schemeClr>
        </a:solidFill>
        <a:ln w="12700" cap="flat" cmpd="sng" algn="ctr">
          <a:solidFill>
            <a:schemeClr val="accent2">
              <a:hueOff val="-3671680"/>
              <a:satOff val="2978"/>
              <a:lumOff val="151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kern="1200" dirty="0" smtClean="0"/>
            <a:t> </a:t>
          </a:r>
          <a:r>
            <a:rPr lang="en-GB" sz="2400" b="1" kern="1200" dirty="0" smtClean="0"/>
            <a:t>Awarding of credit</a:t>
          </a:r>
          <a:endParaRPr lang="en-US" sz="2400" b="1" kern="1200" dirty="0"/>
        </a:p>
      </dsp:txBody>
      <dsp:txXfrm rot="-5400000">
        <a:off x="800761" y="1034414"/>
        <a:ext cx="10631040" cy="670968"/>
      </dsp:txXfrm>
    </dsp:sp>
    <dsp:sp modelId="{2EA1718B-1DFB-4FCD-9C73-FBE012AD0DDE}">
      <dsp:nvSpPr>
        <dsp:cNvPr id="0" name=""/>
        <dsp:cNvSpPr/>
      </dsp:nvSpPr>
      <dsp:spPr>
        <a:xfrm rot="5400000">
          <a:off x="-171591" y="2165490"/>
          <a:ext cx="1143944" cy="800761"/>
        </a:xfrm>
        <a:prstGeom prst="chevron">
          <a:avLst/>
        </a:prstGeom>
        <a:solidFill>
          <a:schemeClr val="accent2">
            <a:hueOff val="-7343360"/>
            <a:satOff val="5957"/>
            <a:lumOff val="30327"/>
            <a:alphaOff val="0"/>
          </a:schemeClr>
        </a:solidFill>
        <a:ln w="12700" cap="flat" cmpd="sng" algn="ctr">
          <a:solidFill>
            <a:schemeClr val="accent2">
              <a:hueOff val="-7343360"/>
              <a:satOff val="5957"/>
              <a:lumOff val="303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3</a:t>
          </a:r>
          <a:endParaRPr lang="en-US" sz="2400" b="1" kern="1200" dirty="0"/>
        </a:p>
      </dsp:txBody>
      <dsp:txXfrm rot="-5400000">
        <a:off x="1" y="2394280"/>
        <a:ext cx="800761" cy="343183"/>
      </dsp:txXfrm>
    </dsp:sp>
    <dsp:sp modelId="{15A1444D-8648-4492-A5A2-6A5C134A3DD8}">
      <dsp:nvSpPr>
        <dsp:cNvPr id="0" name=""/>
        <dsp:cNvSpPr/>
      </dsp:nvSpPr>
      <dsp:spPr>
        <a:xfrm rot="5400000">
          <a:off x="5762648" y="-2967988"/>
          <a:ext cx="743564" cy="10667338"/>
        </a:xfrm>
        <a:prstGeom prst="round2SameRect">
          <a:avLst/>
        </a:prstGeom>
        <a:solidFill>
          <a:schemeClr val="accent5">
            <a:lumMod val="75000"/>
            <a:alpha val="90000"/>
          </a:schemeClr>
        </a:solidFill>
        <a:ln w="12700" cap="flat" cmpd="sng" algn="ctr">
          <a:solidFill>
            <a:schemeClr val="accent2">
              <a:hueOff val="-7343360"/>
              <a:satOff val="5957"/>
              <a:lumOff val="303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b="1" kern="1200" dirty="0" smtClean="0"/>
            <a:t>Accumulation of credit</a:t>
          </a:r>
          <a:endParaRPr lang="en-US" sz="2400" b="1" kern="1200" dirty="0"/>
        </a:p>
      </dsp:txBody>
      <dsp:txXfrm rot="-5400000">
        <a:off x="800761" y="2030197"/>
        <a:ext cx="10631040" cy="670968"/>
      </dsp:txXfrm>
    </dsp:sp>
    <dsp:sp modelId="{1B9E3D76-9F44-475B-A595-CCD517A0A6A5}">
      <dsp:nvSpPr>
        <dsp:cNvPr id="0" name=""/>
        <dsp:cNvSpPr/>
      </dsp:nvSpPr>
      <dsp:spPr>
        <a:xfrm rot="5400000">
          <a:off x="-171591" y="3161274"/>
          <a:ext cx="1143944" cy="800761"/>
        </a:xfrm>
        <a:prstGeom prst="chevron">
          <a:avLst/>
        </a:prstGeom>
        <a:solidFill>
          <a:schemeClr val="accent2">
            <a:hueOff val="-11015039"/>
            <a:satOff val="8935"/>
            <a:lumOff val="45491"/>
            <a:alphaOff val="0"/>
          </a:schemeClr>
        </a:solidFill>
        <a:ln w="12700" cap="flat" cmpd="sng" algn="ctr">
          <a:solidFill>
            <a:schemeClr val="accent2">
              <a:hueOff val="-11015039"/>
              <a:satOff val="8935"/>
              <a:lumOff val="454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4</a:t>
          </a:r>
          <a:endParaRPr lang="en-US" sz="2400" b="1" kern="1200" dirty="0"/>
        </a:p>
      </dsp:txBody>
      <dsp:txXfrm rot="-5400000">
        <a:off x="1" y="3390064"/>
        <a:ext cx="800761" cy="343183"/>
      </dsp:txXfrm>
    </dsp:sp>
    <dsp:sp modelId="{7DC275D5-B177-4EE9-9605-4475D4C19D19}">
      <dsp:nvSpPr>
        <dsp:cNvPr id="0" name=""/>
        <dsp:cNvSpPr/>
      </dsp:nvSpPr>
      <dsp:spPr>
        <a:xfrm rot="5400000">
          <a:off x="5762648" y="-1972204"/>
          <a:ext cx="743564" cy="10667338"/>
        </a:xfrm>
        <a:prstGeom prst="round2SameRect">
          <a:avLst/>
        </a:prstGeom>
        <a:solidFill>
          <a:schemeClr val="accent3">
            <a:lumMod val="60000"/>
            <a:lumOff val="40000"/>
            <a:alpha val="90000"/>
          </a:schemeClr>
        </a:solidFill>
        <a:ln w="12700" cap="flat" cmpd="sng" algn="ctr">
          <a:solidFill>
            <a:schemeClr val="accent2">
              <a:hueOff val="-11015039"/>
              <a:satOff val="8935"/>
              <a:lumOff val="454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smtClean="0"/>
            <a:t>Transferring of credit</a:t>
          </a:r>
          <a:endParaRPr lang="en-US" sz="2400" b="1" kern="1200" dirty="0"/>
        </a:p>
      </dsp:txBody>
      <dsp:txXfrm rot="-5400000">
        <a:off x="800761" y="3025981"/>
        <a:ext cx="10631040" cy="67096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29558-2673-4A6C-9CD9-6DE0ABBAF9B1}">
      <dsp:nvSpPr>
        <dsp:cNvPr id="0" name=""/>
        <dsp:cNvSpPr/>
      </dsp:nvSpPr>
      <dsp:spPr>
        <a:xfrm rot="5400000">
          <a:off x="-156905" y="159631"/>
          <a:ext cx="1046033" cy="732223"/>
        </a:xfrm>
        <a:prstGeom prst="chevron">
          <a:avLst/>
        </a:prstGeom>
        <a:solidFill>
          <a:srgbClr val="E97132">
            <a:hueOff val="0"/>
            <a:satOff val="0"/>
            <a:lumOff val="0"/>
            <a:alphaOff val="0"/>
          </a:srgbClr>
        </a:solidFill>
        <a:ln w="12700" cap="flat" cmpd="sng" algn="ctr">
          <a:solidFill>
            <a:srgbClr val="E9713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a:solidFill>
                <a:sysClr val="window" lastClr="FFFFFF"/>
              </a:solidFill>
              <a:latin typeface="Aptos" panose="02110004020202020204"/>
              <a:ea typeface="+mn-ea"/>
              <a:cs typeface="+mn-cs"/>
            </a:rPr>
            <a:t>1</a:t>
          </a:r>
        </a:p>
      </dsp:txBody>
      <dsp:txXfrm rot="-5400000">
        <a:off x="1" y="368838"/>
        <a:ext cx="732223" cy="313810"/>
      </dsp:txXfrm>
    </dsp:sp>
    <dsp:sp modelId="{A3E5770B-004E-4F20-BDA5-12D85D25FD2B}">
      <dsp:nvSpPr>
        <dsp:cNvPr id="0" name=""/>
        <dsp:cNvSpPr/>
      </dsp:nvSpPr>
      <dsp:spPr>
        <a:xfrm rot="5400000">
          <a:off x="5763991" y="-5029040"/>
          <a:ext cx="680279" cy="10743814"/>
        </a:xfrm>
        <a:prstGeom prst="round2SameRect">
          <a:avLst/>
        </a:prstGeom>
        <a:solidFill>
          <a:sysClr val="window" lastClr="FFFFFF">
            <a:alpha val="90000"/>
            <a:hueOff val="0"/>
            <a:satOff val="0"/>
            <a:lumOff val="0"/>
            <a:alphaOff val="0"/>
          </a:sysClr>
        </a:solidFill>
        <a:ln w="12700" cap="flat" cmpd="sng" algn="ctr">
          <a:solidFill>
            <a:srgbClr val="E9713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a:solidFill>
                <a:sysClr val="windowText" lastClr="000000">
                  <a:hueOff val="0"/>
                  <a:satOff val="0"/>
                  <a:lumOff val="0"/>
                  <a:alphaOff val="0"/>
                </a:sysClr>
              </a:solidFill>
              <a:latin typeface="Calibri" panose="020F0502020204030204" pitchFamily="34" charset="0"/>
              <a:ea typeface="Calibri" panose="020F0502020204030204" pitchFamily="34" charset="0"/>
              <a:cs typeface="Calibri" panose="020F0502020204030204" pitchFamily="34" charset="0"/>
            </a:rPr>
            <a:t>All learning programme components are described</a:t>
          </a:r>
        </a:p>
      </dsp:txBody>
      <dsp:txXfrm rot="-5400000">
        <a:off x="732224" y="35935"/>
        <a:ext cx="10710606" cy="613863"/>
      </dsp:txXfrm>
    </dsp:sp>
    <dsp:sp modelId="{8065914F-CA9D-4A60-ABE8-535CD1447352}">
      <dsp:nvSpPr>
        <dsp:cNvPr id="0" name=""/>
        <dsp:cNvSpPr/>
      </dsp:nvSpPr>
      <dsp:spPr>
        <a:xfrm rot="5400000">
          <a:off x="-156905" y="1088077"/>
          <a:ext cx="1046033" cy="732223"/>
        </a:xfrm>
        <a:prstGeom prst="chevron">
          <a:avLst/>
        </a:prstGeom>
        <a:solidFill>
          <a:srgbClr val="196B24">
            <a:hueOff val="0"/>
            <a:satOff val="0"/>
            <a:lumOff val="0"/>
            <a:alphaOff val="0"/>
          </a:srgbClr>
        </a:solidFill>
        <a:ln w="12700" cap="flat" cmpd="sng" algn="ctr">
          <a:solidFill>
            <a:srgbClr val="196B2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a:solidFill>
                <a:sysClr val="window" lastClr="FFFFFF"/>
              </a:solidFill>
              <a:latin typeface="Aptos" panose="02110004020202020204"/>
              <a:ea typeface="+mn-ea"/>
              <a:cs typeface="+mn-cs"/>
            </a:rPr>
            <a:t>2</a:t>
          </a:r>
        </a:p>
      </dsp:txBody>
      <dsp:txXfrm rot="-5400000">
        <a:off x="1" y="1297284"/>
        <a:ext cx="732223" cy="313810"/>
      </dsp:txXfrm>
    </dsp:sp>
    <dsp:sp modelId="{6CC1DDFD-A433-4352-AAF9-02D27C01A421}">
      <dsp:nvSpPr>
        <dsp:cNvPr id="0" name=""/>
        <dsp:cNvSpPr/>
      </dsp:nvSpPr>
      <dsp:spPr>
        <a:xfrm rot="5400000">
          <a:off x="5764169" y="-4100773"/>
          <a:ext cx="679922" cy="10743814"/>
        </a:xfrm>
        <a:prstGeom prst="round2SameRect">
          <a:avLst/>
        </a:prstGeom>
        <a:solidFill>
          <a:sysClr val="window" lastClr="FFFFFF">
            <a:alpha val="90000"/>
            <a:hueOff val="0"/>
            <a:satOff val="0"/>
            <a:lumOff val="0"/>
            <a:alphaOff val="0"/>
          </a:sysClr>
        </a:solidFill>
        <a:ln w="12700" cap="flat" cmpd="sng" algn="ctr">
          <a:solidFill>
            <a:srgbClr val="196B2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ysClr val="windowText" lastClr="000000">
                  <a:hueOff val="0"/>
                  <a:satOff val="0"/>
                  <a:lumOff val="0"/>
                  <a:alphaOff val="0"/>
                </a:sysClr>
              </a:solidFill>
              <a:latin typeface="Calibri" panose="020F0502020204030204" pitchFamily="34" charset="0"/>
              <a:ea typeface="Calibri" panose="020F0502020204030204" pitchFamily="34" charset="0"/>
              <a:cs typeface="Calibri" panose="020F0502020204030204" pitchFamily="34" charset="0"/>
            </a:rPr>
            <a:t>Learning outcomes of each programme component are defined</a:t>
          </a:r>
        </a:p>
      </dsp:txBody>
      <dsp:txXfrm rot="-5400000">
        <a:off x="732224" y="964363"/>
        <a:ext cx="10710623" cy="613540"/>
      </dsp:txXfrm>
    </dsp:sp>
    <dsp:sp modelId="{D7AAFC82-4B1B-47E3-AD24-16222589E39D}">
      <dsp:nvSpPr>
        <dsp:cNvPr id="0" name=""/>
        <dsp:cNvSpPr/>
      </dsp:nvSpPr>
      <dsp:spPr>
        <a:xfrm rot="5400000">
          <a:off x="-156905" y="2016523"/>
          <a:ext cx="1046033" cy="732223"/>
        </a:xfrm>
        <a:prstGeom prst="chevron">
          <a:avLst/>
        </a:prstGeom>
        <a:solidFill>
          <a:srgbClr val="0F9ED5">
            <a:hueOff val="0"/>
            <a:satOff val="0"/>
            <a:lumOff val="0"/>
            <a:alphaOff val="0"/>
          </a:srgbClr>
        </a:solidFill>
        <a:ln w="12700" cap="flat" cmpd="sng" algn="ctr">
          <a:solidFill>
            <a:srgbClr val="0F9E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a:solidFill>
                <a:sysClr val="window" lastClr="FFFFFF"/>
              </a:solidFill>
              <a:latin typeface="Aptos" panose="02110004020202020204"/>
              <a:ea typeface="+mn-ea"/>
              <a:cs typeface="+mn-cs"/>
            </a:rPr>
            <a:t>3</a:t>
          </a:r>
        </a:p>
      </dsp:txBody>
      <dsp:txXfrm rot="-5400000">
        <a:off x="1" y="2225730"/>
        <a:ext cx="732223" cy="313810"/>
      </dsp:txXfrm>
    </dsp:sp>
    <dsp:sp modelId="{15D5B821-B37D-452F-BDB1-C7F014C95FC2}">
      <dsp:nvSpPr>
        <dsp:cNvPr id="0" name=""/>
        <dsp:cNvSpPr/>
      </dsp:nvSpPr>
      <dsp:spPr>
        <a:xfrm rot="5400000">
          <a:off x="5764169" y="-3172328"/>
          <a:ext cx="679922" cy="10743814"/>
        </a:xfrm>
        <a:prstGeom prst="round2SameRect">
          <a:avLst/>
        </a:prstGeom>
        <a:solidFill>
          <a:sysClr val="window" lastClr="FFFFFF">
            <a:alpha val="90000"/>
            <a:hueOff val="0"/>
            <a:satOff val="0"/>
            <a:lumOff val="0"/>
            <a:alphaOff val="0"/>
          </a:sysClr>
        </a:solidFill>
        <a:ln w="12700" cap="flat" cmpd="sng" algn="ctr">
          <a:solidFill>
            <a:srgbClr val="0F9E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a:solidFill>
              <a:sysClr val="windowText" lastClr="000000">
                <a:hueOff val="0"/>
                <a:satOff val="0"/>
                <a:lumOff val="0"/>
                <a:alphaOff val="0"/>
              </a:sysClr>
            </a:solidFill>
            <a:latin typeface="Aptos" panose="02110004020202020204"/>
            <a:ea typeface="+mn-ea"/>
            <a:cs typeface="+mn-cs"/>
          </a:endParaRPr>
        </a:p>
        <a:p>
          <a:pPr marL="228600" lvl="1" indent="-228600" algn="l" defTabSz="1066800">
            <a:lnSpc>
              <a:spcPct val="90000"/>
            </a:lnSpc>
            <a:spcBef>
              <a:spcPct val="0"/>
            </a:spcBef>
            <a:spcAft>
              <a:spcPct val="15000"/>
            </a:spcAft>
            <a:buChar char="••"/>
          </a:pPr>
          <a:r>
            <a:rPr lang="en-US" sz="2400" kern="1200" dirty="0">
              <a:solidFill>
                <a:sysClr val="windowText" lastClr="000000">
                  <a:hueOff val="0"/>
                  <a:satOff val="0"/>
                  <a:lumOff val="0"/>
                  <a:alphaOff val="0"/>
                </a:sysClr>
              </a:solidFill>
              <a:latin typeface="Calibri" panose="020F0502020204030204" pitchFamily="34" charset="0"/>
              <a:ea typeface="Calibri" panose="020F0502020204030204" pitchFamily="34" charset="0"/>
              <a:cs typeface="Calibri" panose="020F0502020204030204" pitchFamily="34" charset="0"/>
            </a:rPr>
            <a:t>Learning activities are described</a:t>
          </a:r>
        </a:p>
        <a:p>
          <a:pPr marL="228600" lvl="1" indent="-228600" algn="l" defTabSz="1066800">
            <a:lnSpc>
              <a:spcPct val="90000"/>
            </a:lnSpc>
            <a:spcBef>
              <a:spcPct val="0"/>
            </a:spcBef>
            <a:spcAft>
              <a:spcPct val="15000"/>
            </a:spcAft>
            <a:buChar char="••"/>
          </a:pPr>
          <a:endParaRPr lang="en-US" sz="2400" kern="1200">
            <a:solidFill>
              <a:sysClr val="windowText" lastClr="000000">
                <a:hueOff val="0"/>
                <a:satOff val="0"/>
                <a:lumOff val="0"/>
                <a:alphaOff val="0"/>
              </a:sysClr>
            </a:solidFill>
            <a:latin typeface="Aptos" panose="02110004020202020204"/>
            <a:ea typeface="+mn-ea"/>
            <a:cs typeface="+mn-cs"/>
          </a:endParaRPr>
        </a:p>
      </dsp:txBody>
      <dsp:txXfrm rot="-5400000">
        <a:off x="732224" y="1892808"/>
        <a:ext cx="10710623" cy="613540"/>
      </dsp:txXfrm>
    </dsp:sp>
    <dsp:sp modelId="{B1FF91D1-9F48-4C86-A852-603F749FE20E}">
      <dsp:nvSpPr>
        <dsp:cNvPr id="0" name=""/>
        <dsp:cNvSpPr/>
      </dsp:nvSpPr>
      <dsp:spPr>
        <a:xfrm rot="5400000">
          <a:off x="-156905" y="2944968"/>
          <a:ext cx="1046033" cy="732223"/>
        </a:xfrm>
        <a:prstGeom prst="chevron">
          <a:avLst/>
        </a:prstGeom>
        <a:solidFill>
          <a:srgbClr val="A02B93">
            <a:hueOff val="0"/>
            <a:satOff val="0"/>
            <a:lumOff val="0"/>
            <a:alphaOff val="0"/>
          </a:srgbClr>
        </a:solidFill>
        <a:ln w="12700" cap="flat" cmpd="sng" algn="ctr">
          <a:solidFill>
            <a:srgbClr val="A02B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a:solidFill>
                <a:sysClr val="window" lastClr="FFFFFF"/>
              </a:solidFill>
              <a:latin typeface="Aptos" panose="02110004020202020204"/>
              <a:ea typeface="+mn-ea"/>
              <a:cs typeface="+mn-cs"/>
            </a:rPr>
            <a:t>4</a:t>
          </a:r>
        </a:p>
      </dsp:txBody>
      <dsp:txXfrm rot="-5400000">
        <a:off x="1" y="3154175"/>
        <a:ext cx="732223" cy="313810"/>
      </dsp:txXfrm>
    </dsp:sp>
    <dsp:sp modelId="{C631BE39-5729-4549-8FA9-1DDC471DFB7D}">
      <dsp:nvSpPr>
        <dsp:cNvPr id="0" name=""/>
        <dsp:cNvSpPr/>
      </dsp:nvSpPr>
      <dsp:spPr>
        <a:xfrm rot="5400000">
          <a:off x="5764169" y="-2243882"/>
          <a:ext cx="679922" cy="10743814"/>
        </a:xfrm>
        <a:prstGeom prst="round2SameRect">
          <a:avLst/>
        </a:prstGeom>
        <a:solidFill>
          <a:sysClr val="window" lastClr="FFFFFF">
            <a:alpha val="90000"/>
            <a:hueOff val="0"/>
            <a:satOff val="0"/>
            <a:lumOff val="0"/>
            <a:alphaOff val="0"/>
          </a:sysClr>
        </a:solidFill>
        <a:ln w="12700" cap="flat" cmpd="sng" algn="ctr">
          <a:solidFill>
            <a:srgbClr val="A02B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a:solidFill>
                <a:sysClr val="windowText" lastClr="000000">
                  <a:hueOff val="0"/>
                  <a:satOff val="0"/>
                  <a:lumOff val="0"/>
                  <a:alphaOff val="0"/>
                </a:sysClr>
              </a:solidFill>
              <a:latin typeface="Calibri" panose="020F0502020204030204" pitchFamily="34" charset="0"/>
              <a:ea typeface="Calibri" panose="020F0502020204030204" pitchFamily="34" charset="0"/>
              <a:cs typeface="Calibri" panose="020F0502020204030204" pitchFamily="34" charset="0"/>
            </a:rPr>
            <a:t>Workload needed for a learner to complete the learning activities is estimated</a:t>
          </a:r>
        </a:p>
      </dsp:txBody>
      <dsp:txXfrm rot="-5400000">
        <a:off x="732224" y="2821254"/>
        <a:ext cx="10710623" cy="613540"/>
      </dsp:txXfrm>
    </dsp:sp>
    <dsp:sp modelId="{E868C1BE-3F65-40BC-B1C0-DE7F2B410815}">
      <dsp:nvSpPr>
        <dsp:cNvPr id="0" name=""/>
        <dsp:cNvSpPr/>
      </dsp:nvSpPr>
      <dsp:spPr>
        <a:xfrm rot="5400000">
          <a:off x="-156905" y="3873414"/>
          <a:ext cx="1046033" cy="732223"/>
        </a:xfrm>
        <a:prstGeom prst="chevron">
          <a:avLst/>
        </a:prstGeom>
        <a:solidFill>
          <a:srgbClr val="4EA72E">
            <a:hueOff val="0"/>
            <a:satOff val="0"/>
            <a:lumOff val="0"/>
            <a:alphaOff val="0"/>
          </a:srgbClr>
        </a:solidFill>
        <a:ln w="12700" cap="flat" cmpd="sng" algn="ctr">
          <a:solidFill>
            <a:srgbClr val="4EA72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a:solidFill>
                <a:sysClr val="window" lastClr="FFFFFF"/>
              </a:solidFill>
              <a:latin typeface="Aptos" panose="02110004020202020204"/>
              <a:ea typeface="+mn-ea"/>
              <a:cs typeface="+mn-cs"/>
            </a:rPr>
            <a:t>5</a:t>
          </a:r>
        </a:p>
      </dsp:txBody>
      <dsp:txXfrm rot="-5400000">
        <a:off x="1" y="4082621"/>
        <a:ext cx="732223" cy="313810"/>
      </dsp:txXfrm>
    </dsp:sp>
    <dsp:sp modelId="{EB744392-56D5-462B-876C-3618E2959E98}">
      <dsp:nvSpPr>
        <dsp:cNvPr id="0" name=""/>
        <dsp:cNvSpPr/>
      </dsp:nvSpPr>
      <dsp:spPr>
        <a:xfrm rot="5400000">
          <a:off x="5764169" y="-1315436"/>
          <a:ext cx="679922" cy="10743814"/>
        </a:xfrm>
        <a:prstGeom prst="round2SameRect">
          <a:avLst/>
        </a:prstGeom>
        <a:solidFill>
          <a:sysClr val="window" lastClr="FFFFFF">
            <a:alpha val="90000"/>
            <a:hueOff val="0"/>
            <a:satOff val="0"/>
            <a:lumOff val="0"/>
            <a:alphaOff val="0"/>
          </a:sysClr>
        </a:solidFill>
        <a:ln w="12700" cap="flat" cmpd="sng" algn="ctr">
          <a:solidFill>
            <a:srgbClr val="4EA72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a:solidFill>
                <a:sysClr val="windowText" lastClr="000000">
                  <a:hueOff val="0"/>
                  <a:satOff val="0"/>
                  <a:lumOff val="0"/>
                  <a:alphaOff val="0"/>
                </a:sysClr>
              </a:solidFill>
              <a:latin typeface="Calibri" panose="020F0502020204030204" pitchFamily="34" charset="0"/>
              <a:ea typeface="Calibri" panose="020F0502020204030204" pitchFamily="34" charset="0"/>
              <a:cs typeface="Calibri" panose="020F0502020204030204" pitchFamily="34" charset="0"/>
            </a:rPr>
            <a:t>Proposals are collected, analysed and the estimated workload is expressed in credits</a:t>
          </a:r>
        </a:p>
      </dsp:txBody>
      <dsp:txXfrm rot="-5400000">
        <a:off x="732224" y="3749700"/>
        <a:ext cx="10710623" cy="61354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D957C-8D1C-4A5D-A940-B904B03F9B5D}">
      <dsp:nvSpPr>
        <dsp:cNvPr id="0" name=""/>
        <dsp:cNvSpPr/>
      </dsp:nvSpPr>
      <dsp:spPr>
        <a:xfrm>
          <a:off x="0" y="0"/>
          <a:ext cx="7681629" cy="72778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dirty="0"/>
            <a:t>Stage 1: Establishing an administrative </a:t>
          </a:r>
          <a:r>
            <a:rPr lang="en-US" sz="2200" b="1" kern="1200" dirty="0" smtClean="0"/>
            <a:t>structure</a:t>
          </a:r>
          <a:endParaRPr lang="en-US" sz="2200" kern="1200" dirty="0"/>
        </a:p>
      </dsp:txBody>
      <dsp:txXfrm>
        <a:off x="21316" y="21316"/>
        <a:ext cx="6811146" cy="685149"/>
      </dsp:txXfrm>
    </dsp:sp>
    <dsp:sp modelId="{4DB78767-AD56-4443-A0E0-4B225FF9CD0C}">
      <dsp:nvSpPr>
        <dsp:cNvPr id="0" name=""/>
        <dsp:cNvSpPr/>
      </dsp:nvSpPr>
      <dsp:spPr>
        <a:xfrm>
          <a:off x="573628" y="828861"/>
          <a:ext cx="7681629" cy="727781"/>
        </a:xfrm>
        <a:prstGeom prst="roundRect">
          <a:avLst>
            <a:gd name="adj" fmla="val 10000"/>
          </a:avLst>
        </a:prstGeom>
        <a:solidFill>
          <a:schemeClr val="accent2">
            <a:hueOff val="-2753760"/>
            <a:satOff val="2234"/>
            <a:lumOff val="1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dirty="0"/>
            <a:t>Stage 2: Providing information to learners</a:t>
          </a:r>
          <a:endParaRPr lang="en-US" sz="2200" kern="1200" dirty="0"/>
        </a:p>
      </dsp:txBody>
      <dsp:txXfrm>
        <a:off x="594944" y="850177"/>
        <a:ext cx="6592311" cy="685149"/>
      </dsp:txXfrm>
    </dsp:sp>
    <dsp:sp modelId="{E55F9FE9-3C18-42E7-A10E-E7E424E2072B}">
      <dsp:nvSpPr>
        <dsp:cNvPr id="0" name=""/>
        <dsp:cNvSpPr/>
      </dsp:nvSpPr>
      <dsp:spPr>
        <a:xfrm>
          <a:off x="1147256" y="1657723"/>
          <a:ext cx="7681629" cy="727781"/>
        </a:xfrm>
        <a:prstGeom prst="roundRect">
          <a:avLst>
            <a:gd name="adj" fmla="val 10000"/>
          </a:avLst>
        </a:prstGeom>
        <a:solidFill>
          <a:schemeClr val="accent2">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dirty="0"/>
            <a:t>Stage 3: Processing applications for credit transfer</a:t>
          </a:r>
          <a:endParaRPr lang="en-US" sz="2200" kern="1200" dirty="0"/>
        </a:p>
      </dsp:txBody>
      <dsp:txXfrm>
        <a:off x="1168572" y="1679039"/>
        <a:ext cx="6592311" cy="685149"/>
      </dsp:txXfrm>
    </dsp:sp>
    <dsp:sp modelId="{6F7124F0-A24F-4B60-9D29-10DD807563B2}">
      <dsp:nvSpPr>
        <dsp:cNvPr id="0" name=""/>
        <dsp:cNvSpPr/>
      </dsp:nvSpPr>
      <dsp:spPr>
        <a:xfrm>
          <a:off x="1720884" y="2486585"/>
          <a:ext cx="7681629" cy="727781"/>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dirty="0"/>
            <a:t>Stage 4: Decision making and approval of applications</a:t>
          </a:r>
          <a:endParaRPr lang="en-US" sz="2200" kern="1200" dirty="0"/>
        </a:p>
      </dsp:txBody>
      <dsp:txXfrm>
        <a:off x="1742200" y="2507901"/>
        <a:ext cx="6592311" cy="685149"/>
      </dsp:txXfrm>
    </dsp:sp>
    <dsp:sp modelId="{8E6026BA-3BCB-4C92-834E-1FBB76239CA3}">
      <dsp:nvSpPr>
        <dsp:cNvPr id="0" name=""/>
        <dsp:cNvSpPr/>
      </dsp:nvSpPr>
      <dsp:spPr>
        <a:xfrm>
          <a:off x="2294512" y="3315446"/>
          <a:ext cx="7681629" cy="727781"/>
        </a:xfrm>
        <a:prstGeom prst="roundRect">
          <a:avLst>
            <a:gd name="adj" fmla="val 10000"/>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dirty="0"/>
            <a:t>Stage 5: Documentation and record keeping</a:t>
          </a:r>
          <a:endParaRPr lang="en-US" sz="2200" kern="1200" dirty="0"/>
        </a:p>
      </dsp:txBody>
      <dsp:txXfrm>
        <a:off x="2315828" y="3336762"/>
        <a:ext cx="6592311" cy="685149"/>
      </dsp:txXfrm>
    </dsp:sp>
    <dsp:sp modelId="{DE77DED3-BCEE-46D3-9570-9CC0DA738171}">
      <dsp:nvSpPr>
        <dsp:cNvPr id="0" name=""/>
        <dsp:cNvSpPr/>
      </dsp:nvSpPr>
      <dsp:spPr>
        <a:xfrm>
          <a:off x="7208571" y="531684"/>
          <a:ext cx="473057" cy="47305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7315009" y="531684"/>
        <a:ext cx="260181" cy="355975"/>
      </dsp:txXfrm>
    </dsp:sp>
    <dsp:sp modelId="{823F52B8-C1B4-4ED1-8678-605DFC8A7A67}">
      <dsp:nvSpPr>
        <dsp:cNvPr id="0" name=""/>
        <dsp:cNvSpPr/>
      </dsp:nvSpPr>
      <dsp:spPr>
        <a:xfrm>
          <a:off x="7782199" y="1360546"/>
          <a:ext cx="473057" cy="473057"/>
        </a:xfrm>
        <a:prstGeom prst="downArrow">
          <a:avLst>
            <a:gd name="adj1" fmla="val 55000"/>
            <a:gd name="adj2" fmla="val 45000"/>
          </a:avLst>
        </a:prstGeom>
        <a:solidFill>
          <a:schemeClr val="accent2">
            <a:tint val="40000"/>
            <a:alpha val="90000"/>
            <a:hueOff val="-3828434"/>
            <a:satOff val="11576"/>
            <a:lumOff val="2705"/>
            <a:alphaOff val="0"/>
          </a:schemeClr>
        </a:solidFill>
        <a:ln w="12700" cap="flat" cmpd="sng" algn="ctr">
          <a:solidFill>
            <a:schemeClr val="accent2">
              <a:tint val="40000"/>
              <a:alpha val="90000"/>
              <a:hueOff val="-3828434"/>
              <a:satOff val="11576"/>
              <a:lumOff val="27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7888637" y="1360546"/>
        <a:ext cx="260181" cy="355975"/>
      </dsp:txXfrm>
    </dsp:sp>
    <dsp:sp modelId="{4E4C284B-6ABA-40ED-931F-3E4A1B9F6566}">
      <dsp:nvSpPr>
        <dsp:cNvPr id="0" name=""/>
        <dsp:cNvSpPr/>
      </dsp:nvSpPr>
      <dsp:spPr>
        <a:xfrm>
          <a:off x="8355827" y="2177278"/>
          <a:ext cx="473057" cy="473057"/>
        </a:xfrm>
        <a:prstGeom prst="downArrow">
          <a:avLst>
            <a:gd name="adj1" fmla="val 55000"/>
            <a:gd name="adj2" fmla="val 45000"/>
          </a:avLst>
        </a:prstGeom>
        <a:solidFill>
          <a:schemeClr val="accent2">
            <a:tint val="40000"/>
            <a:alpha val="90000"/>
            <a:hueOff val="-7656868"/>
            <a:satOff val="23151"/>
            <a:lumOff val="5409"/>
            <a:alphaOff val="0"/>
          </a:schemeClr>
        </a:solidFill>
        <a:ln w="12700" cap="flat" cmpd="sng" algn="ctr">
          <a:solidFill>
            <a:schemeClr val="accent2">
              <a:tint val="40000"/>
              <a:alpha val="90000"/>
              <a:hueOff val="-7656868"/>
              <a:satOff val="23151"/>
              <a:lumOff val="54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8462265" y="2177278"/>
        <a:ext cx="260181" cy="355975"/>
      </dsp:txXfrm>
    </dsp:sp>
    <dsp:sp modelId="{56A8CEDD-96B3-4F0C-B77B-341330092F88}">
      <dsp:nvSpPr>
        <dsp:cNvPr id="0" name=""/>
        <dsp:cNvSpPr/>
      </dsp:nvSpPr>
      <dsp:spPr>
        <a:xfrm>
          <a:off x="8929456" y="3014226"/>
          <a:ext cx="473057" cy="473057"/>
        </a:xfrm>
        <a:prstGeom prst="downArrow">
          <a:avLst>
            <a:gd name="adj1" fmla="val 55000"/>
            <a:gd name="adj2" fmla="val 45000"/>
          </a:avLst>
        </a:prstGeom>
        <a:solidFill>
          <a:schemeClr val="accent2">
            <a:tint val="40000"/>
            <a:alpha val="90000"/>
            <a:hueOff val="-11485302"/>
            <a:satOff val="34727"/>
            <a:lumOff val="8114"/>
            <a:alphaOff val="0"/>
          </a:schemeClr>
        </a:solidFill>
        <a:ln w="12700" cap="flat" cmpd="sng" algn="ctr">
          <a:solidFill>
            <a:schemeClr val="accent2">
              <a:tint val="40000"/>
              <a:alpha val="90000"/>
              <a:hueOff val="-11485302"/>
              <a:satOff val="34727"/>
              <a:lumOff val="81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9035894" y="3014226"/>
        <a:ext cx="260181" cy="35597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D28D5-923F-4673-B6D6-28A8D44DAAB3}">
      <dsp:nvSpPr>
        <dsp:cNvPr id="0" name=""/>
        <dsp:cNvSpPr/>
      </dsp:nvSpPr>
      <dsp:spPr>
        <a:xfrm>
          <a:off x="-5818999" y="-901205"/>
          <a:ext cx="7010580" cy="7010580"/>
        </a:xfrm>
        <a:prstGeom prst="blockArc">
          <a:avLst>
            <a:gd name="adj1" fmla="val 18900000"/>
            <a:gd name="adj2" fmla="val 2700000"/>
            <a:gd name="adj3" fmla="val 308"/>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E41D04-67BB-4E86-AC1E-97664D7632DF}">
      <dsp:nvSpPr>
        <dsp:cNvPr id="0" name=""/>
        <dsp:cNvSpPr/>
      </dsp:nvSpPr>
      <dsp:spPr>
        <a:xfrm>
          <a:off x="656967" y="400404"/>
          <a:ext cx="10815642" cy="80122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972"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t>Important for statistics  - assessment of performance of CAT System, institutional procedures and informing national policies on education and training, skills development and employment</a:t>
          </a:r>
          <a:endParaRPr lang="en-US" sz="2000" b="1" kern="1200" dirty="0"/>
        </a:p>
      </dsp:txBody>
      <dsp:txXfrm>
        <a:off x="656967" y="400404"/>
        <a:ext cx="10815642" cy="801224"/>
      </dsp:txXfrm>
    </dsp:sp>
    <dsp:sp modelId="{B04CDF70-F045-41B1-9D40-CBEFCABA0FFF}">
      <dsp:nvSpPr>
        <dsp:cNvPr id="0" name=""/>
        <dsp:cNvSpPr/>
      </dsp:nvSpPr>
      <dsp:spPr>
        <a:xfrm>
          <a:off x="156201" y="300251"/>
          <a:ext cx="1001531" cy="100153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98D4A4-80BF-4949-B454-13765EFDCA5F}">
      <dsp:nvSpPr>
        <dsp:cNvPr id="0" name=""/>
        <dsp:cNvSpPr/>
      </dsp:nvSpPr>
      <dsp:spPr>
        <a:xfrm>
          <a:off x="1116328" y="1602449"/>
          <a:ext cx="10356281" cy="801224"/>
        </a:xfrm>
        <a:prstGeom prst="rect">
          <a:avLst/>
        </a:prstGeom>
        <a:solidFill>
          <a:schemeClr val="accent3">
            <a:hueOff val="6211415"/>
            <a:satOff val="8240"/>
            <a:lumOff val="-100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972"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t>Can be part of the national </a:t>
          </a:r>
          <a:r>
            <a:rPr lang="en-US" sz="2000" b="1" kern="1200" dirty="0" err="1" smtClean="0"/>
            <a:t>QCP</a:t>
          </a:r>
          <a:r>
            <a:rPr lang="en-US" sz="2000" b="1" kern="1200" dirty="0" smtClean="0"/>
            <a:t> or QC-MIS, with providers allocated access and reporting rights</a:t>
          </a:r>
          <a:endParaRPr lang="en-US" sz="2000" b="1" kern="1200" dirty="0"/>
        </a:p>
      </dsp:txBody>
      <dsp:txXfrm>
        <a:off x="1116328" y="1602449"/>
        <a:ext cx="10356281" cy="801224"/>
      </dsp:txXfrm>
    </dsp:sp>
    <dsp:sp modelId="{B2A96765-89F5-4DDA-84BD-5B54DC4F14A7}">
      <dsp:nvSpPr>
        <dsp:cNvPr id="0" name=""/>
        <dsp:cNvSpPr/>
      </dsp:nvSpPr>
      <dsp:spPr>
        <a:xfrm>
          <a:off x="615562" y="1502296"/>
          <a:ext cx="1001531" cy="1001531"/>
        </a:xfrm>
        <a:prstGeom prst="ellipse">
          <a:avLst/>
        </a:prstGeom>
        <a:solidFill>
          <a:schemeClr val="lt1">
            <a:hueOff val="0"/>
            <a:satOff val="0"/>
            <a:lumOff val="0"/>
            <a:alphaOff val="0"/>
          </a:schemeClr>
        </a:solidFill>
        <a:ln w="12700" cap="flat" cmpd="sng" algn="ctr">
          <a:solidFill>
            <a:schemeClr val="accent3">
              <a:hueOff val="6211415"/>
              <a:satOff val="8240"/>
              <a:lumOff val="-100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EDA408-49BB-4D74-8A80-396306FB8570}">
      <dsp:nvSpPr>
        <dsp:cNvPr id="0" name=""/>
        <dsp:cNvSpPr/>
      </dsp:nvSpPr>
      <dsp:spPr>
        <a:xfrm>
          <a:off x="1116328" y="2804495"/>
          <a:ext cx="10356281" cy="801224"/>
        </a:xfrm>
        <a:prstGeom prst="rect">
          <a:avLst/>
        </a:prstGeom>
        <a:solidFill>
          <a:schemeClr val="accent3">
            <a:hueOff val="12422830"/>
            <a:satOff val="16479"/>
            <a:lumOff val="-20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972"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t>An excel template may be used in the interim</a:t>
          </a:r>
          <a:endParaRPr lang="en-US" sz="2000" b="1" kern="1200" dirty="0"/>
        </a:p>
      </dsp:txBody>
      <dsp:txXfrm>
        <a:off x="1116328" y="2804495"/>
        <a:ext cx="10356281" cy="801224"/>
      </dsp:txXfrm>
    </dsp:sp>
    <dsp:sp modelId="{549E267C-4C5A-4BBE-8677-9BB3063CC754}">
      <dsp:nvSpPr>
        <dsp:cNvPr id="0" name=""/>
        <dsp:cNvSpPr/>
      </dsp:nvSpPr>
      <dsp:spPr>
        <a:xfrm>
          <a:off x="615562" y="2704342"/>
          <a:ext cx="1001531" cy="1001531"/>
        </a:xfrm>
        <a:prstGeom prst="ellipse">
          <a:avLst/>
        </a:prstGeom>
        <a:solidFill>
          <a:schemeClr val="lt1">
            <a:hueOff val="0"/>
            <a:satOff val="0"/>
            <a:lumOff val="0"/>
            <a:alphaOff val="0"/>
          </a:schemeClr>
        </a:solidFill>
        <a:ln w="12700" cap="flat" cmpd="sng" algn="ctr">
          <a:solidFill>
            <a:schemeClr val="accent3">
              <a:hueOff val="12422830"/>
              <a:satOff val="16479"/>
              <a:lumOff val="-20131"/>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1AA835-5AD0-4E44-8C20-29F930EBAE61}">
      <dsp:nvSpPr>
        <dsp:cNvPr id="0" name=""/>
        <dsp:cNvSpPr/>
      </dsp:nvSpPr>
      <dsp:spPr>
        <a:xfrm>
          <a:off x="626034" y="3864211"/>
          <a:ext cx="10815642" cy="1343958"/>
        </a:xfrm>
        <a:prstGeom prst="rect">
          <a:avLst/>
        </a:prstGeom>
        <a:solidFill>
          <a:schemeClr val="accent3">
            <a:hueOff val="18634244"/>
            <a:satOff val="24719"/>
            <a:lumOff val="-3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972" tIns="50800" rIns="50800" bIns="50800" numCol="1" spcCol="1270" anchor="ctr" anchorCtr="0">
          <a:noAutofit/>
        </a:bodyPr>
        <a:lstStyle/>
        <a:p>
          <a:pPr marL="182563" lvl="0" indent="0" algn="l" defTabSz="889000">
            <a:lnSpc>
              <a:spcPct val="90000"/>
            </a:lnSpc>
            <a:spcBef>
              <a:spcPct val="0"/>
            </a:spcBef>
            <a:spcAft>
              <a:spcPct val="35000"/>
            </a:spcAft>
          </a:pPr>
          <a:r>
            <a:rPr lang="en-US" sz="2000" b="1" kern="1200" dirty="0" smtClean="0"/>
            <a:t>Key data fields should include name of student/ applicant, names of sending and receiving provider(s)/ institution(s) (local/ foreign), names of sending and receiving country(s), field(s) of study, title of qualification(s)/ credential(s), decision by receiving provider/ institution, number of credits transferred/ recognised, etc.</a:t>
          </a:r>
          <a:endParaRPr lang="en-US" sz="2000" b="1" kern="1200" dirty="0"/>
        </a:p>
      </dsp:txBody>
      <dsp:txXfrm>
        <a:off x="626034" y="3864211"/>
        <a:ext cx="10815642" cy="1343958"/>
      </dsp:txXfrm>
    </dsp:sp>
    <dsp:sp modelId="{2E1068C4-32D1-4A28-B082-AEB237DF1DB8}">
      <dsp:nvSpPr>
        <dsp:cNvPr id="0" name=""/>
        <dsp:cNvSpPr/>
      </dsp:nvSpPr>
      <dsp:spPr>
        <a:xfrm>
          <a:off x="724" y="3871847"/>
          <a:ext cx="1307078" cy="1336322"/>
        </a:xfrm>
        <a:prstGeom prst="ellipse">
          <a:avLst/>
        </a:prstGeom>
        <a:solidFill>
          <a:schemeClr val="lt1">
            <a:hueOff val="0"/>
            <a:satOff val="0"/>
            <a:lumOff val="0"/>
            <a:alphaOff val="0"/>
          </a:schemeClr>
        </a:solidFill>
        <a:ln w="12700" cap="flat" cmpd="sng" algn="ctr">
          <a:solidFill>
            <a:schemeClr val="accent3">
              <a:hueOff val="18634244"/>
              <a:satOff val="24719"/>
              <a:lumOff val="-3019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0A3101-AB3D-4E67-8356-1D9454D90B55}">
      <dsp:nvSpPr>
        <dsp:cNvPr id="0" name=""/>
        <dsp:cNvSpPr/>
      </dsp:nvSpPr>
      <dsp:spPr>
        <a:xfrm>
          <a:off x="1833742" y="668065"/>
          <a:ext cx="4460515" cy="4460515"/>
        </a:xfrm>
        <a:prstGeom prst="blockArc">
          <a:avLst>
            <a:gd name="adj1" fmla="val 9000000"/>
            <a:gd name="adj2" fmla="val 16200000"/>
            <a:gd name="adj3" fmla="val 4637"/>
          </a:avLst>
        </a:prstGeom>
        <a:solidFill>
          <a:schemeClr val="accent3">
            <a:hueOff val="18634244"/>
            <a:satOff val="24719"/>
            <a:lumOff val="-301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5CDFA0-6F0F-4D8E-9151-4935C62A640F}">
      <dsp:nvSpPr>
        <dsp:cNvPr id="0" name=""/>
        <dsp:cNvSpPr/>
      </dsp:nvSpPr>
      <dsp:spPr>
        <a:xfrm>
          <a:off x="1833742" y="668065"/>
          <a:ext cx="4460515" cy="4460515"/>
        </a:xfrm>
        <a:prstGeom prst="blockArc">
          <a:avLst>
            <a:gd name="adj1" fmla="val 1800000"/>
            <a:gd name="adj2" fmla="val 9000000"/>
            <a:gd name="adj3" fmla="val 4637"/>
          </a:avLst>
        </a:prstGeom>
        <a:solidFill>
          <a:schemeClr val="accent3">
            <a:hueOff val="9317122"/>
            <a:satOff val="12359"/>
            <a:lumOff val="-150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71D928-BAA8-4ADA-AB08-ED4A9DB54D20}">
      <dsp:nvSpPr>
        <dsp:cNvPr id="0" name=""/>
        <dsp:cNvSpPr/>
      </dsp:nvSpPr>
      <dsp:spPr>
        <a:xfrm>
          <a:off x="1805061" y="699645"/>
          <a:ext cx="4460515" cy="4460515"/>
        </a:xfrm>
        <a:prstGeom prst="blockArc">
          <a:avLst>
            <a:gd name="adj1" fmla="val 16200000"/>
            <a:gd name="adj2" fmla="val 1800000"/>
            <a:gd name="adj3" fmla="val 463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3C1BFA-0366-49E3-9240-06D712B68A7C}">
      <dsp:nvSpPr>
        <dsp:cNvPr id="0" name=""/>
        <dsp:cNvSpPr/>
      </dsp:nvSpPr>
      <dsp:spPr>
        <a:xfrm>
          <a:off x="3038078" y="1872401"/>
          <a:ext cx="2051843" cy="205184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lang="en-US" sz="4500" b="1" kern="1200" dirty="0" err="1" smtClean="0"/>
            <a:t>NCQF</a:t>
          </a:r>
          <a:endParaRPr lang="en-US" sz="4500" b="1" kern="1200" dirty="0"/>
        </a:p>
      </dsp:txBody>
      <dsp:txXfrm>
        <a:off x="3338563" y="2172886"/>
        <a:ext cx="1450873" cy="1450873"/>
      </dsp:txXfrm>
    </dsp:sp>
    <dsp:sp modelId="{F35F2EE4-4BB4-4591-81E6-B9631A4621FB}">
      <dsp:nvSpPr>
        <dsp:cNvPr id="0" name=""/>
        <dsp:cNvSpPr/>
      </dsp:nvSpPr>
      <dsp:spPr>
        <a:xfrm>
          <a:off x="3345854" y="1626"/>
          <a:ext cx="1436290" cy="143629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r>
            <a:rPr lang="en-US" sz="3900" b="1" kern="1200" dirty="0" smtClean="0"/>
            <a:t>CAT</a:t>
          </a:r>
          <a:endParaRPr lang="en-US" sz="3900" b="1" kern="1200" dirty="0"/>
        </a:p>
      </dsp:txBody>
      <dsp:txXfrm>
        <a:off x="3556194" y="211966"/>
        <a:ext cx="1015610" cy="1015610"/>
      </dsp:txXfrm>
    </dsp:sp>
    <dsp:sp modelId="{3FBBB370-19B2-4408-86B9-C927C114775F}">
      <dsp:nvSpPr>
        <dsp:cNvPr id="0" name=""/>
        <dsp:cNvSpPr/>
      </dsp:nvSpPr>
      <dsp:spPr>
        <a:xfrm>
          <a:off x="5232535" y="3269453"/>
          <a:ext cx="1436290" cy="1436290"/>
        </a:xfrm>
        <a:prstGeom prst="ellipse">
          <a:avLst/>
        </a:prstGeom>
        <a:solidFill>
          <a:schemeClr val="accent3">
            <a:hueOff val="9317122"/>
            <a:satOff val="12359"/>
            <a:lumOff val="-1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r>
            <a:rPr lang="en-US" sz="3900" b="1" kern="1200" dirty="0" smtClean="0"/>
            <a:t>MCs</a:t>
          </a:r>
          <a:endParaRPr lang="en-US" sz="3900" b="1" kern="1200" dirty="0"/>
        </a:p>
      </dsp:txBody>
      <dsp:txXfrm>
        <a:off x="5442875" y="3479793"/>
        <a:ext cx="1015610" cy="1015610"/>
      </dsp:txXfrm>
    </dsp:sp>
    <dsp:sp modelId="{643C8903-F681-404E-B46C-D8F76DB8F9C8}">
      <dsp:nvSpPr>
        <dsp:cNvPr id="0" name=""/>
        <dsp:cNvSpPr/>
      </dsp:nvSpPr>
      <dsp:spPr>
        <a:xfrm>
          <a:off x="1459173" y="3269453"/>
          <a:ext cx="1436290" cy="1436290"/>
        </a:xfrm>
        <a:prstGeom prst="ellipse">
          <a:avLst/>
        </a:prstGeom>
        <a:solidFill>
          <a:schemeClr val="accent3">
            <a:hueOff val="18634244"/>
            <a:satOff val="24719"/>
            <a:lumOff val="-3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r>
            <a:rPr lang="en-US" sz="3900" b="1" kern="1200" dirty="0" smtClean="0"/>
            <a:t>RPL</a:t>
          </a:r>
          <a:endParaRPr lang="en-US" sz="3900" b="1" kern="1200" dirty="0"/>
        </a:p>
      </dsp:txBody>
      <dsp:txXfrm>
        <a:off x="1669513" y="3479793"/>
        <a:ext cx="1015610" cy="10156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6737F-8913-4B21-AAD5-BBA81209D48A}">
      <dsp:nvSpPr>
        <dsp:cNvPr id="0" name=""/>
        <dsp:cNvSpPr/>
      </dsp:nvSpPr>
      <dsp:spPr>
        <a:xfrm>
          <a:off x="0" y="925739"/>
          <a:ext cx="11475317" cy="579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B545F1-A7F4-47A6-875B-7FC7C5DFD525}">
      <dsp:nvSpPr>
        <dsp:cNvPr id="0" name=""/>
        <dsp:cNvSpPr/>
      </dsp:nvSpPr>
      <dsp:spPr>
        <a:xfrm>
          <a:off x="573765" y="94054"/>
          <a:ext cx="9140755" cy="11711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618" tIns="0" rIns="303618" bIns="0" numCol="1" spcCol="1270" anchor="ctr" anchorCtr="0">
          <a:noAutofit/>
        </a:bodyPr>
        <a:lstStyle/>
        <a:p>
          <a:pPr lvl="0" algn="l" defTabSz="1244600">
            <a:lnSpc>
              <a:spcPct val="90000"/>
            </a:lnSpc>
            <a:spcBef>
              <a:spcPct val="0"/>
            </a:spcBef>
            <a:spcAft>
              <a:spcPct val="35000"/>
            </a:spcAft>
          </a:pPr>
          <a:r>
            <a:rPr lang="en-US" sz="2800" kern="1200" dirty="0" smtClean="0"/>
            <a:t>Include in internal procedures mechanisms for </a:t>
          </a:r>
          <a:r>
            <a:rPr lang="en-US" sz="2800" kern="1200" dirty="0" err="1" smtClean="0"/>
            <a:t>recognising</a:t>
          </a:r>
          <a:r>
            <a:rPr lang="en-US" sz="2800" kern="1200" dirty="0" smtClean="0"/>
            <a:t> credits obtained through </a:t>
          </a:r>
          <a:r>
            <a:rPr lang="en-US" sz="2800" kern="1200" dirty="0" err="1" smtClean="0"/>
            <a:t>RPL</a:t>
          </a:r>
          <a:r>
            <a:rPr lang="en-US" sz="2800" kern="1200" dirty="0" smtClean="0"/>
            <a:t> and </a:t>
          </a:r>
          <a:r>
            <a:rPr lang="en-US" sz="2800" b="1" kern="1200" dirty="0" smtClean="0">
              <a:solidFill>
                <a:srgbClr val="FFFF00"/>
              </a:solidFill>
            </a:rPr>
            <a:t>micro-credentials</a:t>
          </a:r>
          <a:endParaRPr lang="en-US" sz="2800" b="1" kern="1200" dirty="0">
            <a:solidFill>
              <a:srgbClr val="FFFF00"/>
            </a:solidFill>
          </a:endParaRPr>
        </a:p>
      </dsp:txBody>
      <dsp:txXfrm>
        <a:off x="630937" y="151226"/>
        <a:ext cx="9026411" cy="1056821"/>
      </dsp:txXfrm>
    </dsp:sp>
    <dsp:sp modelId="{65E5F78D-1DCF-483F-A353-173BF7272D78}">
      <dsp:nvSpPr>
        <dsp:cNvPr id="0" name=""/>
        <dsp:cNvSpPr/>
      </dsp:nvSpPr>
      <dsp:spPr>
        <a:xfrm>
          <a:off x="0" y="2410513"/>
          <a:ext cx="11475317" cy="579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90D925-995A-45DD-8E28-BC1AE8980326}">
      <dsp:nvSpPr>
        <dsp:cNvPr id="0" name=""/>
        <dsp:cNvSpPr/>
      </dsp:nvSpPr>
      <dsp:spPr>
        <a:xfrm>
          <a:off x="573765" y="1629539"/>
          <a:ext cx="9119308" cy="112045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618" tIns="0" rIns="303618" bIns="0" numCol="1" spcCol="1270" anchor="ctr" anchorCtr="0">
          <a:noAutofit/>
        </a:bodyPr>
        <a:lstStyle/>
        <a:p>
          <a:pPr lvl="0" algn="l" defTabSz="1244600">
            <a:lnSpc>
              <a:spcPct val="90000"/>
            </a:lnSpc>
            <a:spcBef>
              <a:spcPct val="0"/>
            </a:spcBef>
            <a:spcAft>
              <a:spcPct val="35000"/>
            </a:spcAft>
          </a:pPr>
          <a:r>
            <a:rPr lang="en-US" sz="2800" kern="1200" dirty="0" smtClean="0"/>
            <a:t>Provide access to individuals with </a:t>
          </a:r>
          <a:r>
            <a:rPr lang="en-US" sz="2800" kern="1200" dirty="0" err="1" smtClean="0"/>
            <a:t>RPL</a:t>
          </a:r>
          <a:r>
            <a:rPr lang="en-US" sz="2800" kern="1200" dirty="0" smtClean="0"/>
            <a:t> and </a:t>
          </a:r>
          <a:r>
            <a:rPr lang="en-US" sz="2800" b="1" kern="1200" dirty="0" smtClean="0">
              <a:solidFill>
                <a:srgbClr val="FFFF00"/>
              </a:solidFill>
            </a:rPr>
            <a:t>micro-credential</a:t>
          </a:r>
          <a:r>
            <a:rPr lang="en-US" sz="2800" kern="1200" dirty="0" smtClean="0"/>
            <a:t> certifications</a:t>
          </a:r>
          <a:endParaRPr lang="en-US" sz="2800" kern="1200" dirty="0"/>
        </a:p>
      </dsp:txBody>
      <dsp:txXfrm>
        <a:off x="628461" y="1684235"/>
        <a:ext cx="9009916" cy="1011061"/>
      </dsp:txXfrm>
    </dsp:sp>
    <dsp:sp modelId="{26478CF1-788B-49EE-9CEF-89FD2722EA32}">
      <dsp:nvSpPr>
        <dsp:cNvPr id="0" name=""/>
        <dsp:cNvSpPr/>
      </dsp:nvSpPr>
      <dsp:spPr>
        <a:xfrm>
          <a:off x="0" y="3980123"/>
          <a:ext cx="11475317" cy="579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F0E4EE-8E0E-4F75-AC9D-3B2AA8137452}">
      <dsp:nvSpPr>
        <dsp:cNvPr id="0" name=""/>
        <dsp:cNvSpPr/>
      </dsp:nvSpPr>
      <dsp:spPr>
        <a:xfrm>
          <a:off x="573765" y="3114313"/>
          <a:ext cx="9086936" cy="12052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618" tIns="0" rIns="303618" bIns="0" numCol="1" spcCol="1270" anchor="ctr" anchorCtr="0">
          <a:noAutofit/>
        </a:bodyPr>
        <a:lstStyle/>
        <a:p>
          <a:pPr lvl="0" algn="l" defTabSz="1244600">
            <a:lnSpc>
              <a:spcPct val="90000"/>
            </a:lnSpc>
            <a:spcBef>
              <a:spcPct val="0"/>
            </a:spcBef>
            <a:spcAft>
              <a:spcPct val="35000"/>
            </a:spcAft>
          </a:pPr>
          <a:r>
            <a:rPr lang="en-US" sz="2800" kern="1200" dirty="0" smtClean="0"/>
            <a:t>Allow for learners to transfer to other courses or institutions credits acquired via </a:t>
          </a:r>
          <a:r>
            <a:rPr lang="en-US" sz="2800" kern="1200" dirty="0" err="1" smtClean="0"/>
            <a:t>RPL</a:t>
          </a:r>
          <a:r>
            <a:rPr lang="en-US" sz="2800" kern="1200" dirty="0" smtClean="0"/>
            <a:t> and </a:t>
          </a:r>
          <a:r>
            <a:rPr lang="en-US" sz="2800" b="1" kern="1200" dirty="0" smtClean="0">
              <a:solidFill>
                <a:srgbClr val="FFFF00"/>
              </a:solidFill>
            </a:rPr>
            <a:t>micro-credentials</a:t>
          </a:r>
          <a:endParaRPr lang="en-US" sz="2800" b="1" kern="1200" dirty="0">
            <a:solidFill>
              <a:srgbClr val="FFFF00"/>
            </a:solidFill>
          </a:endParaRPr>
        </a:p>
      </dsp:txBody>
      <dsp:txXfrm>
        <a:off x="632602" y="3173150"/>
        <a:ext cx="8969262" cy="10876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51F98-F314-4F49-B73C-6C23B6CE8E31}">
      <dsp:nvSpPr>
        <dsp:cNvPr id="0" name=""/>
        <dsp:cNvSpPr/>
      </dsp:nvSpPr>
      <dsp:spPr>
        <a:xfrm>
          <a:off x="-121644" y="100343"/>
          <a:ext cx="3934256" cy="373356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17C2AC-1DC4-4C0D-9C0F-D49F669E05EC}">
      <dsp:nvSpPr>
        <dsp:cNvPr id="0" name=""/>
        <dsp:cNvSpPr/>
      </dsp:nvSpPr>
      <dsp:spPr>
        <a:xfrm>
          <a:off x="1688293" y="478334"/>
          <a:ext cx="3369403" cy="901488"/>
        </a:xfrm>
        <a:prstGeom prst="roundRect">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effectLst/>
            </a:rPr>
            <a:t>Mode for validating and recognising learning through the recognition of credits</a:t>
          </a:r>
        </a:p>
      </dsp:txBody>
      <dsp:txXfrm>
        <a:off x="1732300" y="522341"/>
        <a:ext cx="3281389" cy="813474"/>
      </dsp:txXfrm>
    </dsp:sp>
    <dsp:sp modelId="{14D640DA-FC30-4860-A46A-5E34F5ABBF0E}">
      <dsp:nvSpPr>
        <dsp:cNvPr id="0" name=""/>
        <dsp:cNvSpPr/>
      </dsp:nvSpPr>
      <dsp:spPr>
        <a:xfrm>
          <a:off x="1268493" y="1553133"/>
          <a:ext cx="3789203" cy="920496"/>
        </a:xfrm>
        <a:prstGeom prst="roundRect">
          <a:avLst/>
        </a:prstGeom>
        <a:solidFill>
          <a:schemeClr val="accent6">
            <a:lumMod val="5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Used to recognise learning outcomes regardless of learning context</a:t>
          </a:r>
        </a:p>
      </dsp:txBody>
      <dsp:txXfrm>
        <a:off x="1313428" y="1598068"/>
        <a:ext cx="3699333" cy="830626"/>
      </dsp:txXfrm>
    </dsp:sp>
    <dsp:sp modelId="{6EE5F82F-1C28-47F8-9196-61221481AAB0}">
      <dsp:nvSpPr>
        <dsp:cNvPr id="0" name=""/>
        <dsp:cNvSpPr/>
      </dsp:nvSpPr>
      <dsp:spPr>
        <a:xfrm>
          <a:off x="947244" y="2724582"/>
          <a:ext cx="4110447" cy="960511"/>
        </a:xfrm>
        <a:prstGeom prst="roundRect">
          <a:avLst/>
        </a:prstGeom>
        <a:solidFill>
          <a:srgbClr val="00B0F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Systematic way of describing an educational programme by attaching credits to its components</a:t>
          </a:r>
        </a:p>
      </dsp:txBody>
      <dsp:txXfrm>
        <a:off x="994132" y="2771470"/>
        <a:ext cx="4016671" cy="8667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9F092-331F-49C9-8C7C-689F89FB7130}">
      <dsp:nvSpPr>
        <dsp:cNvPr id="0" name=""/>
        <dsp:cNvSpPr/>
      </dsp:nvSpPr>
      <dsp:spPr>
        <a:xfrm>
          <a:off x="815703" y="2678964"/>
          <a:ext cx="537256" cy="1802354"/>
        </a:xfrm>
        <a:custGeom>
          <a:avLst/>
          <a:gdLst/>
          <a:ahLst/>
          <a:cxnLst/>
          <a:rect l="0" t="0" r="0" b="0"/>
          <a:pathLst>
            <a:path>
              <a:moveTo>
                <a:pt x="0" y="0"/>
              </a:moveTo>
              <a:lnTo>
                <a:pt x="268628" y="0"/>
              </a:lnTo>
              <a:lnTo>
                <a:pt x="268628" y="1802354"/>
              </a:lnTo>
              <a:lnTo>
                <a:pt x="537256" y="180235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1037314" y="3533123"/>
        <a:ext cx="94036" cy="94036"/>
      </dsp:txXfrm>
    </dsp:sp>
    <dsp:sp modelId="{66285672-A6D2-47FB-A3E5-4D0B6196A809}">
      <dsp:nvSpPr>
        <dsp:cNvPr id="0" name=""/>
        <dsp:cNvSpPr/>
      </dsp:nvSpPr>
      <dsp:spPr>
        <a:xfrm>
          <a:off x="815703" y="2582455"/>
          <a:ext cx="552708" cy="96509"/>
        </a:xfrm>
        <a:custGeom>
          <a:avLst/>
          <a:gdLst/>
          <a:ahLst/>
          <a:cxnLst/>
          <a:rect l="0" t="0" r="0" b="0"/>
          <a:pathLst>
            <a:path>
              <a:moveTo>
                <a:pt x="0" y="96509"/>
              </a:moveTo>
              <a:lnTo>
                <a:pt x="276354" y="96509"/>
              </a:lnTo>
              <a:lnTo>
                <a:pt x="276354" y="0"/>
              </a:lnTo>
              <a:lnTo>
                <a:pt x="552708"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78031" y="2616683"/>
        <a:ext cx="28053" cy="28053"/>
      </dsp:txXfrm>
    </dsp:sp>
    <dsp:sp modelId="{3CBF8A23-03C7-448C-B057-CCB656C5890F}">
      <dsp:nvSpPr>
        <dsp:cNvPr id="0" name=""/>
        <dsp:cNvSpPr/>
      </dsp:nvSpPr>
      <dsp:spPr>
        <a:xfrm>
          <a:off x="815703" y="884147"/>
          <a:ext cx="530991" cy="1794816"/>
        </a:xfrm>
        <a:custGeom>
          <a:avLst/>
          <a:gdLst/>
          <a:ahLst/>
          <a:cxnLst/>
          <a:rect l="0" t="0" r="0" b="0"/>
          <a:pathLst>
            <a:path>
              <a:moveTo>
                <a:pt x="0" y="1794816"/>
              </a:moveTo>
              <a:lnTo>
                <a:pt x="265495" y="1794816"/>
              </a:lnTo>
              <a:lnTo>
                <a:pt x="265495" y="0"/>
              </a:lnTo>
              <a:lnTo>
                <a:pt x="530991"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1034406" y="1734763"/>
        <a:ext cx="93585" cy="93585"/>
      </dsp:txXfrm>
    </dsp:sp>
    <dsp:sp modelId="{3F148EC3-6A70-4EA5-818E-FFD7A100E4C4}">
      <dsp:nvSpPr>
        <dsp:cNvPr id="0" name=""/>
        <dsp:cNvSpPr/>
      </dsp:nvSpPr>
      <dsp:spPr>
        <a:xfrm rot="16200000">
          <a:off x="-1719116" y="2274245"/>
          <a:ext cx="4260202" cy="809438"/>
        </a:xfrm>
        <a:prstGeom prst="rect">
          <a:avLst/>
        </a:prstGeom>
        <a:solidFill>
          <a:schemeClr val="accent6">
            <a:lumMod val="9000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sz="5300" kern="1200" dirty="0" smtClean="0">
              <a:effectLst>
                <a:outerShdw blurRad="38100" dist="38100" dir="2700000" algn="tl">
                  <a:srgbClr val="000000">
                    <a:alpha val="43137"/>
                  </a:srgbClr>
                </a:outerShdw>
              </a:effectLst>
            </a:rPr>
            <a:t>CAT System</a:t>
          </a:r>
          <a:endParaRPr lang="en-US" sz="5300" kern="1200" dirty="0">
            <a:effectLst>
              <a:outerShdw blurRad="38100" dist="38100" dir="2700000" algn="tl">
                <a:srgbClr val="000000">
                  <a:alpha val="43137"/>
                </a:srgbClr>
              </a:outerShdw>
            </a:effectLst>
          </a:endParaRPr>
        </a:p>
      </dsp:txBody>
      <dsp:txXfrm>
        <a:off x="-1719116" y="2274245"/>
        <a:ext cx="4260202" cy="809438"/>
      </dsp:txXfrm>
    </dsp:sp>
    <dsp:sp modelId="{D27D8692-79B0-4DA0-A89E-69130AFAF789}">
      <dsp:nvSpPr>
        <dsp:cNvPr id="0" name=""/>
        <dsp:cNvSpPr/>
      </dsp:nvSpPr>
      <dsp:spPr>
        <a:xfrm>
          <a:off x="1346695" y="221310"/>
          <a:ext cx="10103444" cy="1325674"/>
        </a:xfrm>
        <a:prstGeom prst="rect">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5240" tIns="15240" rIns="15240" bIns="15240" numCol="1" spcCol="1270" anchor="ctr" anchorCtr="0">
          <a:noAutofit/>
        </a:bodyPr>
        <a:lstStyle/>
        <a:p>
          <a:pPr marL="182563" lvl="0" indent="0" algn="l" defTabSz="1066800">
            <a:lnSpc>
              <a:spcPct val="90000"/>
            </a:lnSpc>
            <a:spcBef>
              <a:spcPct val="0"/>
            </a:spcBef>
            <a:spcAft>
              <a:spcPct val="35000"/>
            </a:spcAft>
          </a:pPr>
          <a:r>
            <a:rPr lang="en-GB" sz="2400" kern="1200" dirty="0" smtClean="0">
              <a:latin typeface="Nunito Sans"/>
            </a:rPr>
            <a:t>A transparency, systematising and harmonising tool for assigning, awarding, accumulating and transfer of credits. </a:t>
          </a:r>
        </a:p>
      </dsp:txBody>
      <dsp:txXfrm>
        <a:off x="1346695" y="221310"/>
        <a:ext cx="10103444" cy="1325674"/>
      </dsp:txXfrm>
    </dsp:sp>
    <dsp:sp modelId="{7727AB9A-2165-468D-8AD2-64EF545D0FFE}">
      <dsp:nvSpPr>
        <dsp:cNvPr id="0" name=""/>
        <dsp:cNvSpPr/>
      </dsp:nvSpPr>
      <dsp:spPr>
        <a:xfrm>
          <a:off x="1368412" y="1866607"/>
          <a:ext cx="10102143" cy="1431694"/>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15240" rIns="15240" bIns="15240" numCol="1" spcCol="1270" anchor="ctr" anchorCtr="0">
          <a:noAutofit/>
        </a:bodyPr>
        <a:lstStyle/>
        <a:p>
          <a:pPr marL="182563" lvl="0" indent="0" algn="l" defTabSz="1066800">
            <a:lnSpc>
              <a:spcPct val="90000"/>
            </a:lnSpc>
            <a:spcBef>
              <a:spcPct val="0"/>
            </a:spcBef>
            <a:spcAft>
              <a:spcPct val="35000"/>
            </a:spcAft>
          </a:pPr>
          <a:r>
            <a:rPr lang="en-GB" sz="2400" kern="1200" dirty="0" smtClean="0">
              <a:latin typeface="Nunito Sans"/>
            </a:rPr>
            <a:t>A tool that will support comparability and recognition of qualifications, as well as flexible learning pathways, articulation, mobility, progression and </a:t>
          </a:r>
          <a:r>
            <a:rPr lang="en-GB" sz="2400" kern="1200" dirty="0" err="1" smtClean="0">
              <a:latin typeface="Nunito Sans"/>
            </a:rPr>
            <a:t>LLL</a:t>
          </a:r>
          <a:r>
            <a:rPr lang="en-GB" sz="2400" kern="1200" dirty="0" smtClean="0">
              <a:latin typeface="Nunito Sans"/>
            </a:rPr>
            <a:t>.</a:t>
          </a:r>
        </a:p>
      </dsp:txBody>
      <dsp:txXfrm>
        <a:off x="1368412" y="1866607"/>
        <a:ext cx="10102143" cy="1431694"/>
      </dsp:txXfrm>
    </dsp:sp>
    <dsp:sp modelId="{9E29E22E-0A2C-4746-8FE8-82A436E4DCF8}">
      <dsp:nvSpPr>
        <dsp:cNvPr id="0" name=""/>
        <dsp:cNvSpPr/>
      </dsp:nvSpPr>
      <dsp:spPr>
        <a:xfrm>
          <a:off x="1352960" y="3604709"/>
          <a:ext cx="10117595" cy="1753219"/>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5240" tIns="15240" rIns="15240" bIns="15240" numCol="1" spcCol="1270" anchor="ctr" anchorCtr="0">
          <a:noAutofit/>
        </a:bodyPr>
        <a:lstStyle/>
        <a:p>
          <a:pPr marL="182563" lvl="0" indent="0" algn="l" defTabSz="1066800">
            <a:lnSpc>
              <a:spcPct val="90000"/>
            </a:lnSpc>
            <a:spcBef>
              <a:spcPct val="0"/>
            </a:spcBef>
            <a:spcAft>
              <a:spcPct val="35000"/>
            </a:spcAft>
          </a:pPr>
          <a:r>
            <a:rPr lang="en-GB" sz="2400" kern="1200" dirty="0" smtClean="0">
              <a:latin typeface="Nunito Sans"/>
            </a:rPr>
            <a:t>Premised on the Policy and Guidelines (2025) - overarching national documents that set the bases on which education and training providers will develop and implement their institutional credit accumulation and transfer procedures. </a:t>
          </a:r>
          <a:endParaRPr lang="en-GB" sz="2400" kern="1200" dirty="0">
            <a:latin typeface="Nunito Sans"/>
          </a:endParaRPr>
        </a:p>
      </dsp:txBody>
      <dsp:txXfrm>
        <a:off x="1352960" y="3604709"/>
        <a:ext cx="10117595" cy="17532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22103-4866-4932-9ED1-94FD0C98B6E2}">
      <dsp:nvSpPr>
        <dsp:cNvPr id="0" name=""/>
        <dsp:cNvSpPr/>
      </dsp:nvSpPr>
      <dsp:spPr>
        <a:xfrm>
          <a:off x="1298" y="258503"/>
          <a:ext cx="5065672" cy="21024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Clearly defined in Section 9.0 of the CAT Policy</a:t>
          </a:r>
          <a:endParaRPr lang="en-US" sz="3600" kern="1200" dirty="0"/>
        </a:p>
      </dsp:txBody>
      <dsp:txXfrm>
        <a:off x="1298" y="258503"/>
        <a:ext cx="5065672" cy="2102446"/>
      </dsp:txXfrm>
    </dsp:sp>
    <dsp:sp modelId="{F163D100-79AE-44D3-B318-B8B9C057E093}">
      <dsp:nvSpPr>
        <dsp:cNvPr id="0" name=""/>
        <dsp:cNvSpPr/>
      </dsp:nvSpPr>
      <dsp:spPr>
        <a:xfrm>
          <a:off x="5574837" y="200587"/>
          <a:ext cx="5065672" cy="2093601"/>
        </a:xfrm>
        <a:prstGeom prst="rect">
          <a:avLst/>
        </a:prstGeom>
        <a:solidFill>
          <a:schemeClr val="accent2">
            <a:hueOff val="-5507520"/>
            <a:satOff val="4468"/>
            <a:lumOff val="2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We all have a role to play </a:t>
          </a:r>
          <a:endParaRPr lang="en-US" sz="3600" kern="1200" dirty="0"/>
        </a:p>
      </dsp:txBody>
      <dsp:txXfrm>
        <a:off x="5574837" y="200587"/>
        <a:ext cx="5065672" cy="2093601"/>
      </dsp:txXfrm>
    </dsp:sp>
    <dsp:sp modelId="{8B41080D-A78A-4961-9887-0F21371168FB}">
      <dsp:nvSpPr>
        <dsp:cNvPr id="0" name=""/>
        <dsp:cNvSpPr/>
      </dsp:nvSpPr>
      <dsp:spPr>
        <a:xfrm>
          <a:off x="2988070" y="2619744"/>
          <a:ext cx="5390078" cy="2098312"/>
        </a:xfrm>
        <a:prstGeom prst="rect">
          <a:avLst/>
        </a:prstGeom>
        <a:solidFill>
          <a:schemeClr val="accent2">
            <a:hueOff val="-11015039"/>
            <a:satOff val="8935"/>
            <a:lumOff val="4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endParaRPr lang="en-GB" sz="3600" kern="1200" dirty="0" smtClean="0"/>
        </a:p>
        <a:p>
          <a:pPr lvl="0" algn="ctr" defTabSz="1600200">
            <a:lnSpc>
              <a:spcPct val="90000"/>
            </a:lnSpc>
            <a:spcBef>
              <a:spcPct val="0"/>
            </a:spcBef>
            <a:spcAft>
              <a:spcPct val="35000"/>
            </a:spcAft>
          </a:pPr>
          <a:r>
            <a:rPr lang="en-GB" sz="3600" kern="1200" dirty="0" smtClean="0"/>
            <a:t>Need to collaborate with </a:t>
          </a:r>
          <a:r>
            <a:rPr lang="en-GB" sz="3600" kern="1200" dirty="0" err="1" smtClean="0"/>
            <a:t>BQA</a:t>
          </a:r>
          <a:r>
            <a:rPr lang="en-GB" sz="3600" kern="1200" dirty="0" smtClean="0"/>
            <a:t> and other stakeholders</a:t>
          </a:r>
          <a:endParaRPr lang="en-US" sz="3600" kern="1200" dirty="0" smtClean="0"/>
        </a:p>
        <a:p>
          <a:pPr lvl="0" algn="ctr" defTabSz="1600200">
            <a:lnSpc>
              <a:spcPct val="90000"/>
            </a:lnSpc>
            <a:spcBef>
              <a:spcPct val="0"/>
            </a:spcBef>
            <a:spcAft>
              <a:spcPct val="35000"/>
            </a:spcAft>
          </a:pPr>
          <a:endParaRPr lang="en-US" sz="3600" kern="1200" dirty="0"/>
        </a:p>
      </dsp:txBody>
      <dsp:txXfrm>
        <a:off x="2988070" y="2619744"/>
        <a:ext cx="5390078" cy="20983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A2148-4530-4D1D-B83E-760B64ED8F1C}">
      <dsp:nvSpPr>
        <dsp:cNvPr id="0" name=""/>
        <dsp:cNvSpPr/>
      </dsp:nvSpPr>
      <dsp:spPr>
        <a:xfrm>
          <a:off x="2315" y="494227"/>
          <a:ext cx="1962894" cy="3298934"/>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endParaRPr lang="en-US" sz="2200" kern="1200"/>
        </a:p>
      </dsp:txBody>
      <dsp:txXfrm rot="16200000">
        <a:off x="-1153958" y="1650500"/>
        <a:ext cx="2705126" cy="392578"/>
      </dsp:txXfrm>
    </dsp:sp>
    <dsp:sp modelId="{6D13E557-F71B-478E-B447-ED195957EAD7}">
      <dsp:nvSpPr>
        <dsp:cNvPr id="0" name=""/>
        <dsp:cNvSpPr/>
      </dsp:nvSpPr>
      <dsp:spPr>
        <a:xfrm>
          <a:off x="394894" y="494227"/>
          <a:ext cx="1462356" cy="32989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endParaRPr lang="en-US" sz="2100" b="1" kern="1200" dirty="0"/>
        </a:p>
        <a:p>
          <a:pPr lvl="0" algn="l" defTabSz="933450">
            <a:lnSpc>
              <a:spcPct val="90000"/>
            </a:lnSpc>
            <a:spcBef>
              <a:spcPct val="0"/>
            </a:spcBef>
            <a:spcAft>
              <a:spcPct val="35000"/>
            </a:spcAft>
          </a:pPr>
          <a:endParaRPr lang="en-US" sz="2800" b="1" kern="1200" dirty="0">
            <a:solidFill>
              <a:schemeClr val="tx1"/>
            </a:solidFill>
          </a:endParaRPr>
        </a:p>
        <a:p>
          <a:pPr lvl="0" algn="l" defTabSz="933450">
            <a:lnSpc>
              <a:spcPct val="90000"/>
            </a:lnSpc>
            <a:spcBef>
              <a:spcPct val="0"/>
            </a:spcBef>
            <a:spcAft>
              <a:spcPct val="35000"/>
            </a:spcAft>
          </a:pPr>
          <a:r>
            <a:rPr lang="en-US" sz="2800" b="1" kern="1200" dirty="0">
              <a:solidFill>
                <a:schemeClr val="tx1"/>
              </a:solidFill>
            </a:rPr>
            <a:t>Policy</a:t>
          </a:r>
        </a:p>
        <a:p>
          <a:pPr lvl="0" algn="l" defTabSz="933450">
            <a:lnSpc>
              <a:spcPct val="90000"/>
            </a:lnSpc>
            <a:spcBef>
              <a:spcPct val="0"/>
            </a:spcBef>
            <a:spcAft>
              <a:spcPct val="35000"/>
            </a:spcAft>
          </a:pPr>
          <a:r>
            <a:rPr lang="en-US" sz="2800" b="1" kern="1200" dirty="0">
              <a:solidFill>
                <a:schemeClr val="tx1"/>
              </a:solidFill>
            </a:rPr>
            <a:t>(National Level)</a:t>
          </a:r>
        </a:p>
      </dsp:txBody>
      <dsp:txXfrm>
        <a:off x="394894" y="494227"/>
        <a:ext cx="1462356" cy="3298934"/>
      </dsp:txXfrm>
    </dsp:sp>
    <dsp:sp modelId="{29793218-859E-4143-BDAE-96E96D131FF8}">
      <dsp:nvSpPr>
        <dsp:cNvPr id="0" name=""/>
        <dsp:cNvSpPr/>
      </dsp:nvSpPr>
      <dsp:spPr>
        <a:xfrm>
          <a:off x="2033910" y="494227"/>
          <a:ext cx="1962894" cy="3298934"/>
        </a:xfrm>
        <a:prstGeom prst="roundRect">
          <a:avLst>
            <a:gd name="adj" fmla="val 5000"/>
          </a:avLst>
        </a:prstGeom>
        <a:solidFill>
          <a:schemeClr val="accent3">
            <a:hueOff val="9317122"/>
            <a:satOff val="12359"/>
            <a:lumOff val="-1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endParaRPr lang="en-US" sz="2200" kern="1200" dirty="0"/>
        </a:p>
      </dsp:txBody>
      <dsp:txXfrm rot="16200000">
        <a:off x="877637" y="1650500"/>
        <a:ext cx="2705126" cy="392578"/>
      </dsp:txXfrm>
    </dsp:sp>
    <dsp:sp modelId="{9C33650A-9FB5-4C3A-A835-8957FE74C6E7}">
      <dsp:nvSpPr>
        <dsp:cNvPr id="0" name=""/>
        <dsp:cNvSpPr/>
      </dsp:nvSpPr>
      <dsp:spPr>
        <a:xfrm rot="5400000">
          <a:off x="1870556" y="2367317"/>
          <a:ext cx="346338" cy="294434"/>
        </a:xfrm>
        <a:prstGeom prst="flowChartExtract">
          <a:avLst/>
        </a:prstGeom>
        <a:solidFill>
          <a:schemeClr val="tx1"/>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EA1FB6-8328-46E0-85A1-CBD29D75F844}">
      <dsp:nvSpPr>
        <dsp:cNvPr id="0" name=""/>
        <dsp:cNvSpPr/>
      </dsp:nvSpPr>
      <dsp:spPr>
        <a:xfrm>
          <a:off x="2426489" y="494227"/>
          <a:ext cx="1462356" cy="32989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b="1" kern="1200" dirty="0">
              <a:solidFill>
                <a:schemeClr val="tx1"/>
              </a:solidFill>
            </a:rPr>
            <a:t>Guidelines</a:t>
          </a:r>
        </a:p>
        <a:p>
          <a:pPr lvl="0" algn="l" defTabSz="1244600">
            <a:lnSpc>
              <a:spcPct val="90000"/>
            </a:lnSpc>
            <a:spcBef>
              <a:spcPct val="0"/>
            </a:spcBef>
            <a:spcAft>
              <a:spcPct val="35000"/>
            </a:spcAft>
          </a:pPr>
          <a:r>
            <a:rPr lang="en-US" sz="2800" b="1" kern="1200" dirty="0">
              <a:solidFill>
                <a:schemeClr val="tx1"/>
              </a:solidFill>
            </a:rPr>
            <a:t>(Sub Framework/ Sector Level</a:t>
          </a:r>
          <a:r>
            <a:rPr lang="en-US" sz="2800" kern="1200" dirty="0">
              <a:solidFill>
                <a:schemeClr val="tx1"/>
              </a:solidFill>
            </a:rPr>
            <a:t>)</a:t>
          </a:r>
        </a:p>
        <a:p>
          <a:pPr lvl="0" algn="l" defTabSz="1244600">
            <a:lnSpc>
              <a:spcPct val="90000"/>
            </a:lnSpc>
            <a:spcBef>
              <a:spcPct val="0"/>
            </a:spcBef>
            <a:spcAft>
              <a:spcPct val="35000"/>
            </a:spcAft>
          </a:pPr>
          <a:endParaRPr lang="en-US" sz="2100" kern="1200" dirty="0"/>
        </a:p>
      </dsp:txBody>
      <dsp:txXfrm>
        <a:off x="2426489" y="494227"/>
        <a:ext cx="1462356" cy="3298934"/>
      </dsp:txXfrm>
    </dsp:sp>
    <dsp:sp modelId="{BF1B186F-6DAB-48C2-A7C5-8BE33D30F5A8}">
      <dsp:nvSpPr>
        <dsp:cNvPr id="0" name=""/>
        <dsp:cNvSpPr/>
      </dsp:nvSpPr>
      <dsp:spPr>
        <a:xfrm>
          <a:off x="4065506" y="494227"/>
          <a:ext cx="2032341" cy="3381917"/>
        </a:xfrm>
        <a:prstGeom prst="roundRect">
          <a:avLst>
            <a:gd name="adj" fmla="val 5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lvl="0" algn="r" defTabSz="1022350">
            <a:lnSpc>
              <a:spcPct val="90000"/>
            </a:lnSpc>
            <a:spcBef>
              <a:spcPct val="0"/>
            </a:spcBef>
            <a:spcAft>
              <a:spcPct val="35000"/>
            </a:spcAft>
          </a:pPr>
          <a:endParaRPr lang="en-US" sz="2300" kern="1200" dirty="0"/>
        </a:p>
      </dsp:txBody>
      <dsp:txXfrm rot="16200000">
        <a:off x="2882154" y="1677579"/>
        <a:ext cx="2773172" cy="406468"/>
      </dsp:txXfrm>
    </dsp:sp>
    <dsp:sp modelId="{67F61100-6BEE-4DA5-A7A7-8697DC640CE8}">
      <dsp:nvSpPr>
        <dsp:cNvPr id="0" name=""/>
        <dsp:cNvSpPr/>
      </dsp:nvSpPr>
      <dsp:spPr>
        <a:xfrm rot="5400000">
          <a:off x="3902151" y="2367317"/>
          <a:ext cx="346338" cy="294434"/>
        </a:xfrm>
        <a:prstGeom prst="flowChartExtract">
          <a:avLst/>
        </a:prstGeom>
        <a:solidFill>
          <a:schemeClr val="accent1">
            <a:lumMod val="75000"/>
          </a:schemeClr>
        </a:solidFill>
        <a:ln w="12700" cap="flat" cmpd="sng" algn="ctr">
          <a:solidFill>
            <a:schemeClr val="accent3">
              <a:hueOff val="18634244"/>
              <a:satOff val="24719"/>
              <a:lumOff val="-301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4083A0-670D-4ADE-A9E3-1AD9400EBDC1}">
      <dsp:nvSpPr>
        <dsp:cNvPr id="0" name=""/>
        <dsp:cNvSpPr/>
      </dsp:nvSpPr>
      <dsp:spPr>
        <a:xfrm>
          <a:off x="4466939" y="494227"/>
          <a:ext cx="1514094" cy="3381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endParaRPr lang="en-US" sz="2100" kern="1200" dirty="0"/>
        </a:p>
        <a:p>
          <a:pPr lvl="0" algn="l" defTabSz="933450">
            <a:lnSpc>
              <a:spcPct val="90000"/>
            </a:lnSpc>
            <a:spcBef>
              <a:spcPct val="0"/>
            </a:spcBef>
            <a:spcAft>
              <a:spcPct val="35000"/>
            </a:spcAft>
            <a:tabLst/>
          </a:pPr>
          <a:r>
            <a:rPr lang="en-US" sz="2800" b="1" kern="1200" dirty="0">
              <a:solidFill>
                <a:schemeClr val="tx1"/>
              </a:solidFill>
            </a:rPr>
            <a:t>Procedures</a:t>
          </a:r>
        </a:p>
        <a:p>
          <a:pPr lvl="0" algn="l" defTabSz="933450">
            <a:lnSpc>
              <a:spcPct val="90000"/>
            </a:lnSpc>
            <a:spcBef>
              <a:spcPct val="0"/>
            </a:spcBef>
            <a:spcAft>
              <a:spcPct val="35000"/>
            </a:spcAft>
          </a:pPr>
          <a:r>
            <a:rPr lang="en-US" sz="2800" b="1" kern="1200" dirty="0">
              <a:solidFill>
                <a:schemeClr val="tx1"/>
              </a:solidFill>
            </a:rPr>
            <a:t>(Institutional Level)</a:t>
          </a:r>
        </a:p>
        <a:p>
          <a:pPr lvl="0" algn="l" defTabSz="933450">
            <a:lnSpc>
              <a:spcPct val="90000"/>
            </a:lnSpc>
            <a:spcBef>
              <a:spcPct val="0"/>
            </a:spcBef>
            <a:spcAft>
              <a:spcPct val="35000"/>
            </a:spcAft>
          </a:pPr>
          <a:endParaRPr lang="en-US" sz="4400" kern="1200" dirty="0"/>
        </a:p>
      </dsp:txBody>
      <dsp:txXfrm>
        <a:off x="4466939" y="494227"/>
        <a:ext cx="1514094" cy="33819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393B3-C893-4CD0-AEE7-6B3F7E3238DA}">
      <dsp:nvSpPr>
        <dsp:cNvPr id="0" name=""/>
        <dsp:cNvSpPr/>
      </dsp:nvSpPr>
      <dsp:spPr>
        <a:xfrm rot="16200000">
          <a:off x="2739970" y="763062"/>
          <a:ext cx="1615798" cy="987424"/>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52400" rIns="137160" bIns="152400" numCol="1" spcCol="1270" anchor="t" anchorCtr="0">
          <a:noAutofit/>
        </a:bodyPr>
        <a:lstStyle/>
        <a:p>
          <a:pPr lvl="0" algn="l" defTabSz="1066800">
            <a:lnSpc>
              <a:spcPct val="90000"/>
            </a:lnSpc>
            <a:spcBef>
              <a:spcPct val="0"/>
            </a:spcBef>
            <a:spcAft>
              <a:spcPct val="35000"/>
            </a:spcAft>
          </a:pPr>
          <a:r>
            <a:rPr lang="en-US" sz="2400" b="1" kern="1200" dirty="0"/>
            <a:t>Qualification A</a:t>
          </a:r>
        </a:p>
      </dsp:txBody>
      <dsp:txXfrm rot="5400000">
        <a:off x="3102368" y="497087"/>
        <a:ext cx="939213" cy="1519376"/>
      </dsp:txXfrm>
    </dsp:sp>
    <dsp:sp modelId="{411A32DD-C2B0-45B9-A1B1-AC34999854D2}">
      <dsp:nvSpPr>
        <dsp:cNvPr id="0" name=""/>
        <dsp:cNvSpPr/>
      </dsp:nvSpPr>
      <dsp:spPr>
        <a:xfrm rot="5400000">
          <a:off x="3772231" y="763062"/>
          <a:ext cx="1615798" cy="987424"/>
        </a:xfrm>
        <a:prstGeom prst="round2SameRect">
          <a:avLst>
            <a:gd name="adj1" fmla="val 16670"/>
            <a:gd name="adj2" fmla="val 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52400" rIns="91440" bIns="152400" numCol="1" spcCol="1270" anchor="t" anchorCtr="0">
          <a:noAutofit/>
        </a:bodyPr>
        <a:lstStyle/>
        <a:p>
          <a:pPr lvl="0" algn="l" defTabSz="1066800">
            <a:lnSpc>
              <a:spcPct val="90000"/>
            </a:lnSpc>
            <a:spcBef>
              <a:spcPct val="0"/>
            </a:spcBef>
            <a:spcAft>
              <a:spcPct val="35000"/>
            </a:spcAft>
          </a:pPr>
          <a:r>
            <a:rPr lang="en-US" sz="2400" b="1" kern="1200" dirty="0"/>
            <a:t>Qualification B</a:t>
          </a:r>
        </a:p>
      </dsp:txBody>
      <dsp:txXfrm rot="-5400000">
        <a:off x="4086418" y="497087"/>
        <a:ext cx="939213" cy="1519376"/>
      </dsp:txXfrm>
    </dsp:sp>
    <dsp:sp modelId="{8B8D7ABB-45BD-430C-8276-EA4EAEE7FF0F}">
      <dsp:nvSpPr>
        <dsp:cNvPr id="0" name=""/>
        <dsp:cNvSpPr/>
      </dsp:nvSpPr>
      <dsp:spPr>
        <a:xfrm>
          <a:off x="3547768" y="0"/>
          <a:ext cx="1032261" cy="1032211"/>
        </a:xfrm>
        <a:prstGeom prst="circularArrow">
          <a:avLst>
            <a:gd name="adj1" fmla="val 12500"/>
            <a:gd name="adj2" fmla="val 1142322"/>
            <a:gd name="adj3" fmla="val 20457678"/>
            <a:gd name="adj4" fmla="val 10800000"/>
            <a:gd name="adj5" fmla="val 125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376FE5B9-2984-493F-986D-F53C4189A09A}">
      <dsp:nvSpPr>
        <dsp:cNvPr id="0" name=""/>
        <dsp:cNvSpPr/>
      </dsp:nvSpPr>
      <dsp:spPr>
        <a:xfrm rot="10800000">
          <a:off x="3547768" y="1481085"/>
          <a:ext cx="1032261" cy="1032211"/>
        </a:xfrm>
        <a:prstGeom prst="circularArrow">
          <a:avLst>
            <a:gd name="adj1" fmla="val 12500"/>
            <a:gd name="adj2" fmla="val 1142322"/>
            <a:gd name="adj3" fmla="val 20457678"/>
            <a:gd name="adj4" fmla="val 10800000"/>
            <a:gd name="adj5" fmla="val 125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393B3-C893-4CD0-AEE7-6B3F7E3238DA}">
      <dsp:nvSpPr>
        <dsp:cNvPr id="0" name=""/>
        <dsp:cNvSpPr/>
      </dsp:nvSpPr>
      <dsp:spPr>
        <a:xfrm rot="16200000">
          <a:off x="28575" y="763062"/>
          <a:ext cx="1615798" cy="987424"/>
        </a:xfrm>
        <a:prstGeom prst="round2SameRect">
          <a:avLst>
            <a:gd name="adj1" fmla="val 16670"/>
            <a:gd name="adj2" fmla="val 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52400" rIns="137160" bIns="152400" numCol="1" spcCol="1270" anchor="t" anchorCtr="0">
          <a:noAutofit/>
        </a:bodyPr>
        <a:lstStyle/>
        <a:p>
          <a:pPr lvl="0" algn="l" defTabSz="1066800">
            <a:lnSpc>
              <a:spcPct val="90000"/>
            </a:lnSpc>
            <a:spcBef>
              <a:spcPct val="0"/>
            </a:spcBef>
            <a:spcAft>
              <a:spcPct val="35000"/>
            </a:spcAft>
          </a:pPr>
          <a:r>
            <a:rPr lang="en-US" sz="2400" b="1" kern="1200" dirty="0"/>
            <a:t>Faculty/School A</a:t>
          </a:r>
        </a:p>
      </dsp:txBody>
      <dsp:txXfrm rot="5400000">
        <a:off x="390973" y="497087"/>
        <a:ext cx="939213" cy="1519376"/>
      </dsp:txXfrm>
    </dsp:sp>
    <dsp:sp modelId="{411A32DD-C2B0-45B9-A1B1-AC34999854D2}">
      <dsp:nvSpPr>
        <dsp:cNvPr id="0" name=""/>
        <dsp:cNvSpPr/>
      </dsp:nvSpPr>
      <dsp:spPr>
        <a:xfrm rot="5400000">
          <a:off x="1060836" y="763062"/>
          <a:ext cx="1615798" cy="987424"/>
        </a:xfrm>
        <a:prstGeom prst="round2SameRect">
          <a:avLst>
            <a:gd name="adj1" fmla="val 16670"/>
            <a:gd name="adj2" fmla="val 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52400" rIns="91440" bIns="152400" numCol="1" spcCol="1270" anchor="t" anchorCtr="0">
          <a:noAutofit/>
        </a:bodyPr>
        <a:lstStyle/>
        <a:p>
          <a:pPr lvl="0" algn="l" defTabSz="1066800">
            <a:lnSpc>
              <a:spcPct val="90000"/>
            </a:lnSpc>
            <a:spcBef>
              <a:spcPct val="0"/>
            </a:spcBef>
            <a:spcAft>
              <a:spcPct val="35000"/>
            </a:spcAft>
          </a:pPr>
          <a:r>
            <a:rPr lang="en-US" sz="2400" b="1" kern="1200" dirty="0"/>
            <a:t>Faculty/ School B</a:t>
          </a:r>
        </a:p>
      </dsp:txBody>
      <dsp:txXfrm rot="-5400000">
        <a:off x="1375023" y="497087"/>
        <a:ext cx="939213" cy="1519376"/>
      </dsp:txXfrm>
    </dsp:sp>
    <dsp:sp modelId="{8B8D7ABB-45BD-430C-8276-EA4EAEE7FF0F}">
      <dsp:nvSpPr>
        <dsp:cNvPr id="0" name=""/>
        <dsp:cNvSpPr/>
      </dsp:nvSpPr>
      <dsp:spPr>
        <a:xfrm>
          <a:off x="836373" y="0"/>
          <a:ext cx="1032261" cy="1032211"/>
        </a:xfrm>
        <a:prstGeom prst="circularArrow">
          <a:avLst>
            <a:gd name="adj1" fmla="val 12500"/>
            <a:gd name="adj2" fmla="val 1142322"/>
            <a:gd name="adj3" fmla="val 20457678"/>
            <a:gd name="adj4" fmla="val 10800000"/>
            <a:gd name="adj5" fmla="val 125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376FE5B9-2984-493F-986D-F53C4189A09A}">
      <dsp:nvSpPr>
        <dsp:cNvPr id="0" name=""/>
        <dsp:cNvSpPr/>
      </dsp:nvSpPr>
      <dsp:spPr>
        <a:xfrm rot="10800000">
          <a:off x="836373" y="1481085"/>
          <a:ext cx="1032261" cy="1032211"/>
        </a:xfrm>
        <a:prstGeom prst="circularArrow">
          <a:avLst>
            <a:gd name="adj1" fmla="val 12500"/>
            <a:gd name="adj2" fmla="val 1142322"/>
            <a:gd name="adj3" fmla="val 20457678"/>
            <a:gd name="adj4" fmla="val 10800000"/>
            <a:gd name="adj5" fmla="val 125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1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1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9.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AF92C-C57C-F84A-A840-5FB06A01C169}"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CE5E8-782D-6F47-9F6B-458E13E6EA7B}" type="slidenum">
              <a:rPr lang="en-US" smtClean="0"/>
              <a:t>‹#›</a:t>
            </a:fld>
            <a:endParaRPr lang="en-US"/>
          </a:p>
        </p:txBody>
      </p:sp>
    </p:spTree>
    <p:extLst>
      <p:ext uri="{BB962C8B-B14F-4D97-AF65-F5344CB8AC3E}">
        <p14:creationId xmlns:p14="http://schemas.microsoft.com/office/powerpoint/2010/main" val="1664573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CE5E8-782D-6F47-9F6B-458E13E6EA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354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CE5E8-782D-6F47-9F6B-458E13E6EA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128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CE5E8-782D-6F47-9F6B-458E13E6EA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71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cument start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934E26-BE6C-B845-8BE0-0BB26427A3F3}"/>
              </a:ext>
            </a:extLst>
          </p:cNvPr>
          <p:cNvSpPr/>
          <p:nvPr userDrawn="1"/>
        </p:nvSpPr>
        <p:spPr>
          <a:xfrm>
            <a:off x="0" y="4051005"/>
            <a:ext cx="12192000" cy="28069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1F23E952-0F31-5D4C-B5EA-7E0573EE421C}"/>
              </a:ext>
            </a:extLst>
          </p:cNvPr>
          <p:cNvSpPr>
            <a:spLocks noGrp="1"/>
          </p:cNvSpPr>
          <p:nvPr>
            <p:ph type="pic" sz="quarter" idx="10" hasCustomPrompt="1"/>
          </p:nvPr>
        </p:nvSpPr>
        <p:spPr>
          <a:xfrm>
            <a:off x="0" y="0"/>
            <a:ext cx="6096000" cy="6858000"/>
          </a:xfrm>
          <a:solidFill>
            <a:schemeClr val="tx1"/>
          </a:solidFill>
        </p:spPr>
        <p:txBody>
          <a:bodyPr/>
          <a:lstStyle>
            <a:lvl1pPr marL="0" indent="0">
              <a:buNone/>
              <a:defRPr>
                <a:solidFill>
                  <a:schemeClr val="bg1"/>
                </a:solidFill>
              </a:defRPr>
            </a:lvl1pPr>
          </a:lstStyle>
          <a:p>
            <a:r>
              <a:rPr lang="en-GB" dirty="0"/>
              <a:t>Please change image transparency to 50% to slightly darken the image’s overall appearance</a:t>
            </a:r>
          </a:p>
        </p:txBody>
      </p:sp>
      <p:pic>
        <p:nvPicPr>
          <p:cNvPr id="11" name="Graphic 10">
            <a:extLst>
              <a:ext uri="{FF2B5EF4-FFF2-40B4-BE49-F238E27FC236}">
                <a16:creationId xmlns:a16="http://schemas.microsoft.com/office/drawing/2014/main" id="{632BC266-5A4D-674C-B68F-78272477B21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6456000" y="395309"/>
            <a:ext cx="1699192" cy="824023"/>
          </a:xfrm>
          <a:prstGeom prst="rect">
            <a:avLst/>
          </a:prstGeom>
        </p:spPr>
      </p:pic>
      <p:sp>
        <p:nvSpPr>
          <p:cNvPr id="14" name="Footer Placeholder 3">
            <a:extLst>
              <a:ext uri="{FF2B5EF4-FFF2-40B4-BE49-F238E27FC236}">
                <a16:creationId xmlns:a16="http://schemas.microsoft.com/office/drawing/2014/main" id="{E562A262-E606-524C-B1FB-14B7EC2AC592}"/>
              </a:ext>
            </a:extLst>
          </p:cNvPr>
          <p:cNvSpPr>
            <a:spLocks noGrp="1"/>
          </p:cNvSpPr>
          <p:nvPr>
            <p:ph type="ftr" sz="quarter" idx="3"/>
          </p:nvPr>
        </p:nvSpPr>
        <p:spPr>
          <a:xfrm>
            <a:off x="6826101" y="1614642"/>
            <a:ext cx="5007933" cy="2106753"/>
          </a:xfrm>
          <a:prstGeom prst="rect">
            <a:avLst/>
          </a:prstGeom>
        </p:spPr>
        <p:txBody>
          <a:bodyPr vert="horz" lIns="91440" tIns="45720" rIns="91440" bIns="45720" rtlCol="0" anchor="ctr"/>
          <a:lstStyle>
            <a:lvl1pPr algn="l">
              <a:defRPr sz="4400" b="1" i="0">
                <a:solidFill>
                  <a:schemeClr val="accent1"/>
                </a:solidFill>
                <a:latin typeface="Nunito Sans ExtraBold" pitchFamily="2" charset="77"/>
              </a:defRPr>
            </a:lvl1pPr>
          </a:lstStyle>
          <a:p>
            <a:r>
              <a:rPr lang="en-GB" smtClean="0"/>
              <a:t>Towards the Implementation of CAT Policy and Guidelines in Botswana</a:t>
            </a:r>
            <a:endParaRPr lang="en-GB" dirty="0"/>
          </a:p>
        </p:txBody>
      </p:sp>
      <p:cxnSp>
        <p:nvCxnSpPr>
          <p:cNvPr id="16" name="Straight Connector 15">
            <a:extLst>
              <a:ext uri="{FF2B5EF4-FFF2-40B4-BE49-F238E27FC236}">
                <a16:creationId xmlns:a16="http://schemas.microsoft.com/office/drawing/2014/main" id="{7E9D29AB-3E91-8C46-9FE4-D38A8A5D5646}"/>
              </a:ext>
            </a:extLst>
          </p:cNvPr>
          <p:cNvCxnSpPr/>
          <p:nvPr userDrawn="1"/>
        </p:nvCxnSpPr>
        <p:spPr>
          <a:xfrm>
            <a:off x="6551693" y="1573618"/>
            <a:ext cx="0" cy="2147777"/>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44E7CA3C-8E78-B240-8D80-CAE32A4774E8}"/>
              </a:ext>
            </a:extLst>
          </p:cNvPr>
          <p:cNvSpPr>
            <a:spLocks noGrp="1"/>
          </p:cNvSpPr>
          <p:nvPr>
            <p:ph type="body" sz="quarter" idx="11" hasCustomPrompt="1"/>
          </p:nvPr>
        </p:nvSpPr>
        <p:spPr>
          <a:xfrm>
            <a:off x="6456363" y="4249738"/>
            <a:ext cx="5378450" cy="330729"/>
          </a:xfrm>
        </p:spPr>
        <p:txBody>
          <a:bodyPr>
            <a:normAutofit/>
          </a:bodyPr>
          <a:lstStyle>
            <a:lvl1pPr marL="0" indent="0">
              <a:buNone/>
              <a:defRPr sz="2000" b="1" i="0">
                <a:solidFill>
                  <a:schemeClr val="bg1"/>
                </a:solidFill>
                <a:latin typeface="Nunito Sa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DOCUMENT SUBTITLE INFO GOES HERE</a:t>
            </a:r>
          </a:p>
        </p:txBody>
      </p:sp>
      <p:cxnSp>
        <p:nvCxnSpPr>
          <p:cNvPr id="20" name="Straight Connector 19">
            <a:extLst>
              <a:ext uri="{FF2B5EF4-FFF2-40B4-BE49-F238E27FC236}">
                <a16:creationId xmlns:a16="http://schemas.microsoft.com/office/drawing/2014/main" id="{5E53334F-9F21-4944-A60B-69CB060C48A0}"/>
              </a:ext>
            </a:extLst>
          </p:cNvPr>
          <p:cNvCxnSpPr/>
          <p:nvPr userDrawn="1"/>
        </p:nvCxnSpPr>
        <p:spPr>
          <a:xfrm>
            <a:off x="6456000" y="4715931"/>
            <a:ext cx="53780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BFC431C0-63A6-444A-A7CC-8A02F56D4788}"/>
              </a:ext>
            </a:extLst>
          </p:cNvPr>
          <p:cNvSpPr>
            <a:spLocks noGrp="1"/>
          </p:cNvSpPr>
          <p:nvPr>
            <p:ph type="body" sz="quarter" idx="12" hasCustomPrompt="1"/>
          </p:nvPr>
        </p:nvSpPr>
        <p:spPr>
          <a:xfrm>
            <a:off x="6454775" y="4910077"/>
            <a:ext cx="5378450" cy="1668462"/>
          </a:xfrm>
        </p:spPr>
        <p:txBody>
          <a:bodyPr>
            <a:normAutofit/>
          </a:bodyPr>
          <a:lstStyle>
            <a:lvl1pPr marL="0" indent="0">
              <a:buNone/>
              <a:defRPr sz="1800" b="0" i="0">
                <a:solidFill>
                  <a:schemeClr val="bg1"/>
                </a:solidFill>
                <a:latin typeface="Nunito Sans Light" pitchFamily="2" charset="77"/>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Please input the subtitle information to better describe your document.</a:t>
            </a:r>
          </a:p>
        </p:txBody>
      </p:sp>
    </p:spTree>
    <p:extLst>
      <p:ext uri="{BB962C8B-B14F-4D97-AF65-F5344CB8AC3E}">
        <p14:creationId xmlns:p14="http://schemas.microsoft.com/office/powerpoint/2010/main" val="4173928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DE05-7888-8846-BB61-5F444E1FE8DE}"/>
              </a:ext>
            </a:extLst>
          </p:cNvPr>
          <p:cNvSpPr>
            <a:spLocks noGrp="1"/>
          </p:cNvSpPr>
          <p:nvPr>
            <p:ph type="title" hasCustomPrompt="1"/>
          </p:nvPr>
        </p:nvSpPr>
        <p:spPr/>
        <p:txBody>
          <a:bodyPr/>
          <a:lstStyle/>
          <a:p>
            <a:r>
              <a:rPr lang="en-GB" dirty="0"/>
              <a:t>CLICK TO EDIT MASTER TITLE STYLE</a:t>
            </a:r>
            <a:endParaRPr lang="en-US" dirty="0"/>
          </a:p>
        </p:txBody>
      </p:sp>
      <p:sp>
        <p:nvSpPr>
          <p:cNvPr id="4" name="Footer Placeholder 3">
            <a:extLst>
              <a:ext uri="{FF2B5EF4-FFF2-40B4-BE49-F238E27FC236}">
                <a16:creationId xmlns:a16="http://schemas.microsoft.com/office/drawing/2014/main" id="{7C425565-DE32-0349-A748-70BF5EF79D51}"/>
              </a:ext>
            </a:extLst>
          </p:cNvPr>
          <p:cNvSpPr>
            <a:spLocks noGrp="1"/>
          </p:cNvSpPr>
          <p:nvPr>
            <p:ph type="ftr" sz="quarter" idx="11"/>
          </p:nvPr>
        </p:nvSpPr>
        <p:spPr/>
        <p:txBody>
          <a:bodyPr/>
          <a:lstStyle/>
          <a:p>
            <a:r>
              <a:rPr lang="en-GB" smtClean="0"/>
              <a:t>Towards the Implementation of CAT Policy and Guidelines in Botswana</a:t>
            </a:r>
            <a:endParaRPr lang="en-US" dirty="0"/>
          </a:p>
        </p:txBody>
      </p:sp>
      <p:sp>
        <p:nvSpPr>
          <p:cNvPr id="5" name="Slide Number Placeholder 4">
            <a:extLst>
              <a:ext uri="{FF2B5EF4-FFF2-40B4-BE49-F238E27FC236}">
                <a16:creationId xmlns:a16="http://schemas.microsoft.com/office/drawing/2014/main" id="{68B858BF-895E-D840-ACDB-9DFA866A471F}"/>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2858656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2F78A4-AD03-F144-81CF-F2B26722BA9F}"/>
              </a:ext>
            </a:extLst>
          </p:cNvPr>
          <p:cNvSpPr>
            <a:spLocks noGrp="1"/>
          </p:cNvSpPr>
          <p:nvPr>
            <p:ph type="ftr" sz="quarter" idx="11"/>
          </p:nvPr>
        </p:nvSpPr>
        <p:spPr/>
        <p:txBody>
          <a:bodyPr/>
          <a:lstStyle/>
          <a:p>
            <a:r>
              <a:rPr lang="en-GB" smtClean="0"/>
              <a:t>Towards the Implementation of CAT Policy and Guidelines in Botswana</a:t>
            </a:r>
            <a:endParaRPr lang="en-US" dirty="0"/>
          </a:p>
        </p:txBody>
      </p:sp>
      <p:sp>
        <p:nvSpPr>
          <p:cNvPr id="4" name="Slide Number Placeholder 3">
            <a:extLst>
              <a:ext uri="{FF2B5EF4-FFF2-40B4-BE49-F238E27FC236}">
                <a16:creationId xmlns:a16="http://schemas.microsoft.com/office/drawing/2014/main" id="{402F4C27-1BD4-7143-9BC4-CFBBB62FAFE8}"/>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207085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2EA90-59E6-4248-9D33-91D05873833D}"/>
              </a:ext>
            </a:extLst>
          </p:cNvPr>
          <p:cNvSpPr>
            <a:spLocks noGrp="1"/>
          </p:cNvSpPr>
          <p:nvPr>
            <p:ph type="title" hasCustomPrompt="1"/>
          </p:nvPr>
        </p:nvSpPr>
        <p:spPr>
          <a:xfrm>
            <a:off x="360000" y="627132"/>
            <a:ext cx="4412025" cy="1600200"/>
          </a:xfrm>
        </p:spPr>
        <p:txBody>
          <a:bodyPr anchor="b"/>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1ECAB30-55C1-D343-AD31-660FF501D913}"/>
              </a:ext>
            </a:extLst>
          </p:cNvPr>
          <p:cNvSpPr>
            <a:spLocks noGrp="1"/>
          </p:cNvSpPr>
          <p:nvPr>
            <p:ph idx="1"/>
          </p:nvPr>
        </p:nvSpPr>
        <p:spPr>
          <a:xfrm>
            <a:off x="5183188" y="627133"/>
            <a:ext cx="6648812" cy="544998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723D42-1C3E-DE4C-B109-BCA018F90715}"/>
              </a:ext>
            </a:extLst>
          </p:cNvPr>
          <p:cNvSpPr>
            <a:spLocks noGrp="1"/>
          </p:cNvSpPr>
          <p:nvPr>
            <p:ph type="body" sz="half" idx="2"/>
          </p:nvPr>
        </p:nvSpPr>
        <p:spPr>
          <a:xfrm>
            <a:off x="360000" y="2227332"/>
            <a:ext cx="4412025" cy="3849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AE29E3C-66FA-6449-8156-757ECA3D974C}"/>
              </a:ext>
            </a:extLst>
          </p:cNvPr>
          <p:cNvSpPr>
            <a:spLocks noGrp="1"/>
          </p:cNvSpPr>
          <p:nvPr>
            <p:ph type="ftr" sz="quarter" idx="11"/>
          </p:nvPr>
        </p:nvSpPr>
        <p:spPr/>
        <p:txBody>
          <a:bodyPr/>
          <a:lstStyle/>
          <a:p>
            <a:r>
              <a:rPr lang="en-GB" smtClean="0"/>
              <a:t>Towards the Implementation of CAT Policy and Guidelines in Botswana</a:t>
            </a:r>
            <a:endParaRPr lang="en-US" dirty="0"/>
          </a:p>
        </p:txBody>
      </p:sp>
      <p:sp>
        <p:nvSpPr>
          <p:cNvPr id="7" name="Slide Number Placeholder 6">
            <a:extLst>
              <a:ext uri="{FF2B5EF4-FFF2-40B4-BE49-F238E27FC236}">
                <a16:creationId xmlns:a16="http://schemas.microsoft.com/office/drawing/2014/main" id="{64D3CE46-A6B7-6348-A34E-3F966EEED947}"/>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1426284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651E-1686-8A4A-AB2D-1A5F8BB7C1BC}"/>
              </a:ext>
            </a:extLst>
          </p:cNvPr>
          <p:cNvSpPr>
            <a:spLocks noGrp="1"/>
          </p:cNvSpPr>
          <p:nvPr>
            <p:ph type="title" hasCustomPrompt="1"/>
          </p:nvPr>
        </p:nvSpPr>
        <p:spPr>
          <a:xfrm>
            <a:off x="360000" y="635224"/>
            <a:ext cx="5344885" cy="1600200"/>
          </a:xfr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08DEF70F-4990-BE48-BE3D-707326FD9729}"/>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7C85603-1EEC-CD44-A3BE-8E7215DC0FFE}"/>
              </a:ext>
            </a:extLst>
          </p:cNvPr>
          <p:cNvSpPr>
            <a:spLocks noGrp="1"/>
          </p:cNvSpPr>
          <p:nvPr>
            <p:ph type="body" sz="half" idx="2"/>
          </p:nvPr>
        </p:nvSpPr>
        <p:spPr>
          <a:xfrm>
            <a:off x="360000" y="2235423"/>
            <a:ext cx="5344885" cy="38416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4089234-E854-1D4F-8DF5-26D4EE5630D3}"/>
              </a:ext>
            </a:extLst>
          </p:cNvPr>
          <p:cNvSpPr>
            <a:spLocks noGrp="1"/>
          </p:cNvSpPr>
          <p:nvPr>
            <p:ph type="ftr" sz="quarter" idx="11"/>
          </p:nvPr>
        </p:nvSpPr>
        <p:spPr/>
        <p:txBody>
          <a:bodyPr/>
          <a:lstStyle/>
          <a:p>
            <a:r>
              <a:rPr lang="en-GB" smtClean="0"/>
              <a:t>Towards the Implementation of CAT Policy and Guidelines in Botswana</a:t>
            </a:r>
            <a:endParaRPr lang="en-US" dirty="0"/>
          </a:p>
        </p:txBody>
      </p:sp>
      <p:sp>
        <p:nvSpPr>
          <p:cNvPr id="7" name="Slide Number Placeholder 6">
            <a:extLst>
              <a:ext uri="{FF2B5EF4-FFF2-40B4-BE49-F238E27FC236}">
                <a16:creationId xmlns:a16="http://schemas.microsoft.com/office/drawing/2014/main" id="{E0013090-AAE5-4B44-9F4F-58B3215802D2}"/>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3458500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5F52-CFC2-064D-B247-793FA075BB45}"/>
              </a:ext>
            </a:extLst>
          </p:cNvPr>
          <p:cNvSpPr>
            <a:spLocks noGrp="1"/>
          </p:cNvSpPr>
          <p:nvPr>
            <p:ph type="title" hasCustomPrompt="1"/>
          </p:nvPr>
        </p:nvSpPr>
        <p:spPr/>
        <p:txBody>
          <a:body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10FB7EC4-7C1A-8B4A-A3A4-891617399E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61D9000-7538-5946-B5B1-62D3B35DF623}"/>
              </a:ext>
            </a:extLst>
          </p:cNvPr>
          <p:cNvSpPr>
            <a:spLocks noGrp="1"/>
          </p:cNvSpPr>
          <p:nvPr>
            <p:ph type="ftr" sz="quarter" idx="11"/>
          </p:nvPr>
        </p:nvSpPr>
        <p:spPr/>
        <p:txBody>
          <a:bodyPr/>
          <a:lstStyle/>
          <a:p>
            <a:r>
              <a:rPr lang="en-GB" smtClean="0"/>
              <a:t>Towards the Implementation of CAT Policy and Guidelines in Botswana</a:t>
            </a:r>
            <a:endParaRPr lang="en-US" dirty="0"/>
          </a:p>
        </p:txBody>
      </p:sp>
      <p:sp>
        <p:nvSpPr>
          <p:cNvPr id="6" name="Slide Number Placeholder 5">
            <a:extLst>
              <a:ext uri="{FF2B5EF4-FFF2-40B4-BE49-F238E27FC236}">
                <a16:creationId xmlns:a16="http://schemas.microsoft.com/office/drawing/2014/main" id="{3EAC705D-DB46-E148-8E2B-5AABFDC39DD3}"/>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2788307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98D7B4-3D8E-E646-AEA9-AC1605786A6F}"/>
              </a:ext>
            </a:extLst>
          </p:cNvPr>
          <p:cNvSpPr>
            <a:spLocks noGrp="1"/>
          </p:cNvSpPr>
          <p:nvPr>
            <p:ph type="title" orient="vert" hasCustomPrompt="1"/>
          </p:nvPr>
        </p:nvSpPr>
        <p:spPr>
          <a:xfrm>
            <a:off x="9273473" y="623087"/>
            <a:ext cx="2557083" cy="5454032"/>
          </a:xfrm>
        </p:spPr>
        <p:txBody>
          <a:bodyPr vert="eaVert"/>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1CCEF2D9-A007-004E-B716-651311152D41}"/>
              </a:ext>
            </a:extLst>
          </p:cNvPr>
          <p:cNvSpPr>
            <a:spLocks noGrp="1"/>
          </p:cNvSpPr>
          <p:nvPr>
            <p:ph type="body" orient="vert" idx="1"/>
          </p:nvPr>
        </p:nvSpPr>
        <p:spPr>
          <a:xfrm>
            <a:off x="360000" y="623087"/>
            <a:ext cx="8913473" cy="54540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169A3C1-1685-C24D-A869-B2C70CAA8BA6}"/>
              </a:ext>
            </a:extLst>
          </p:cNvPr>
          <p:cNvSpPr>
            <a:spLocks noGrp="1"/>
          </p:cNvSpPr>
          <p:nvPr>
            <p:ph type="ftr" sz="quarter" idx="11"/>
          </p:nvPr>
        </p:nvSpPr>
        <p:spPr/>
        <p:txBody>
          <a:bodyPr/>
          <a:lstStyle/>
          <a:p>
            <a:r>
              <a:rPr lang="en-GB" smtClean="0"/>
              <a:t>Towards the Implementation of CAT Policy and Guidelines in Botswana</a:t>
            </a:r>
            <a:endParaRPr lang="en-US" dirty="0"/>
          </a:p>
        </p:txBody>
      </p:sp>
      <p:sp>
        <p:nvSpPr>
          <p:cNvPr id="6" name="Slide Number Placeholder 5">
            <a:extLst>
              <a:ext uri="{FF2B5EF4-FFF2-40B4-BE49-F238E27FC236}">
                <a16:creationId xmlns:a16="http://schemas.microsoft.com/office/drawing/2014/main" id="{3B0C3AEA-8E67-DA47-BB40-3A1F53F53619}"/>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2603699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AD8398-404F-2348-9C05-22BC4144EC56}"/>
              </a:ext>
            </a:extLst>
          </p:cNvPr>
          <p:cNvSpPr/>
          <p:nvPr userDrawn="1"/>
        </p:nvSpPr>
        <p:spPr>
          <a:xfrm>
            <a:off x="0" y="0"/>
            <a:ext cx="12192000" cy="693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F25C3A1-9CC3-8649-9764-2F4685A26339}"/>
              </a:ext>
            </a:extLst>
          </p:cNvPr>
          <p:cNvSpPr>
            <a:spLocks noGrp="1"/>
          </p:cNvSpPr>
          <p:nvPr>
            <p:ph type="body" sz="quarter" idx="10" hasCustomPrompt="1"/>
          </p:nvPr>
        </p:nvSpPr>
        <p:spPr>
          <a:xfrm>
            <a:off x="-721678" y="226203"/>
            <a:ext cx="7345998" cy="3544887"/>
          </a:xfrm>
        </p:spPr>
        <p:txBody>
          <a:bodyPr>
            <a:noAutofit/>
          </a:bodyPr>
          <a:lstStyle>
            <a:lvl1pPr marL="0" indent="0">
              <a:buNone/>
              <a:defRPr sz="34400" b="1" i="0">
                <a:solidFill>
                  <a:schemeClr val="bg1">
                    <a:alpha val="10000"/>
                  </a:schemeClr>
                </a:solidFill>
                <a:latin typeface="Nunito Sans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01</a:t>
            </a:r>
            <a:endParaRPr lang="en-US" dirty="0"/>
          </a:p>
        </p:txBody>
      </p:sp>
      <p:sp>
        <p:nvSpPr>
          <p:cNvPr id="10" name="Text Placeholder 9">
            <a:extLst>
              <a:ext uri="{FF2B5EF4-FFF2-40B4-BE49-F238E27FC236}">
                <a16:creationId xmlns:a16="http://schemas.microsoft.com/office/drawing/2014/main" id="{3184A8E4-C4CC-E248-BE51-0DC1E612D73F}"/>
              </a:ext>
            </a:extLst>
          </p:cNvPr>
          <p:cNvSpPr>
            <a:spLocks noGrp="1"/>
          </p:cNvSpPr>
          <p:nvPr>
            <p:ph type="body" sz="quarter" idx="11" hasCustomPrompt="1"/>
          </p:nvPr>
        </p:nvSpPr>
        <p:spPr>
          <a:xfrm>
            <a:off x="882982" y="4441099"/>
            <a:ext cx="8589962" cy="1828172"/>
          </a:xfrm>
        </p:spPr>
        <p:txBody>
          <a:bodyPr>
            <a:normAutofit/>
          </a:bodyPr>
          <a:lstStyle>
            <a:lvl1pPr marL="0" indent="0">
              <a:buNone/>
              <a:defRPr sz="6600" b="1" i="0">
                <a:solidFill>
                  <a:schemeClr val="bg1"/>
                </a:solidFill>
                <a:latin typeface="Nunito Sans" pitchFamily="2" charset="77"/>
              </a:defRPr>
            </a:lvl1pPr>
          </a:lstStyle>
          <a:p>
            <a:pPr lvl="0"/>
            <a:r>
              <a:rPr lang="en-GB" dirty="0"/>
              <a:t>SECTION HEADING GOES HERE</a:t>
            </a:r>
            <a:endParaRPr lang="en-US" dirty="0"/>
          </a:p>
        </p:txBody>
      </p:sp>
    </p:spTree>
    <p:extLst>
      <p:ext uri="{BB962C8B-B14F-4D97-AF65-F5344CB8AC3E}">
        <p14:creationId xmlns:p14="http://schemas.microsoft.com/office/powerpoint/2010/main" val="912891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AD8398-404F-2348-9C05-22BC4144EC56}"/>
              </a:ext>
            </a:extLst>
          </p:cNvPr>
          <p:cNvSpPr/>
          <p:nvPr userDrawn="1"/>
        </p:nvSpPr>
        <p:spPr>
          <a:xfrm>
            <a:off x="0" y="0"/>
            <a:ext cx="12192000" cy="6939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F25C3A1-9CC3-8649-9764-2F4685A26339}"/>
              </a:ext>
            </a:extLst>
          </p:cNvPr>
          <p:cNvSpPr>
            <a:spLocks noGrp="1"/>
          </p:cNvSpPr>
          <p:nvPr>
            <p:ph type="body" sz="quarter" idx="10" hasCustomPrompt="1"/>
          </p:nvPr>
        </p:nvSpPr>
        <p:spPr>
          <a:xfrm>
            <a:off x="-721678" y="226203"/>
            <a:ext cx="7345998" cy="3544887"/>
          </a:xfrm>
        </p:spPr>
        <p:txBody>
          <a:bodyPr>
            <a:noAutofit/>
          </a:bodyPr>
          <a:lstStyle>
            <a:lvl1pPr marL="0" indent="0">
              <a:buNone/>
              <a:defRPr sz="34400" b="1" i="0">
                <a:solidFill>
                  <a:schemeClr val="bg1">
                    <a:alpha val="10000"/>
                  </a:schemeClr>
                </a:solidFill>
                <a:latin typeface="Nunito Sans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01</a:t>
            </a:r>
            <a:endParaRPr lang="en-US" dirty="0"/>
          </a:p>
        </p:txBody>
      </p:sp>
      <p:sp>
        <p:nvSpPr>
          <p:cNvPr id="10" name="Text Placeholder 9">
            <a:extLst>
              <a:ext uri="{FF2B5EF4-FFF2-40B4-BE49-F238E27FC236}">
                <a16:creationId xmlns:a16="http://schemas.microsoft.com/office/drawing/2014/main" id="{3184A8E4-C4CC-E248-BE51-0DC1E612D73F}"/>
              </a:ext>
            </a:extLst>
          </p:cNvPr>
          <p:cNvSpPr>
            <a:spLocks noGrp="1"/>
          </p:cNvSpPr>
          <p:nvPr>
            <p:ph type="body" sz="quarter" idx="11" hasCustomPrompt="1"/>
          </p:nvPr>
        </p:nvSpPr>
        <p:spPr>
          <a:xfrm>
            <a:off x="882982" y="4441099"/>
            <a:ext cx="8589962" cy="1828172"/>
          </a:xfrm>
        </p:spPr>
        <p:txBody>
          <a:bodyPr>
            <a:normAutofit/>
          </a:bodyPr>
          <a:lstStyle>
            <a:lvl1pPr marL="0" indent="0">
              <a:buNone/>
              <a:defRPr sz="6600" b="1" i="0">
                <a:solidFill>
                  <a:schemeClr val="bg1"/>
                </a:solidFill>
                <a:latin typeface="Nunito Sans" pitchFamily="2" charset="77"/>
              </a:defRPr>
            </a:lvl1pPr>
          </a:lstStyle>
          <a:p>
            <a:pPr lvl="0"/>
            <a:r>
              <a:rPr lang="en-GB" dirty="0"/>
              <a:t>SECTION HEADING GOES HERE</a:t>
            </a:r>
            <a:endParaRPr lang="en-US" dirty="0"/>
          </a:p>
        </p:txBody>
      </p:sp>
    </p:spTree>
    <p:extLst>
      <p:ext uri="{BB962C8B-B14F-4D97-AF65-F5344CB8AC3E}">
        <p14:creationId xmlns:p14="http://schemas.microsoft.com/office/powerpoint/2010/main" val="395813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AD8398-404F-2348-9C05-22BC4144EC56}"/>
              </a:ext>
            </a:extLst>
          </p:cNvPr>
          <p:cNvSpPr/>
          <p:nvPr userDrawn="1"/>
        </p:nvSpPr>
        <p:spPr>
          <a:xfrm>
            <a:off x="0" y="0"/>
            <a:ext cx="12192000" cy="6939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F25C3A1-9CC3-8649-9764-2F4685A26339}"/>
              </a:ext>
            </a:extLst>
          </p:cNvPr>
          <p:cNvSpPr>
            <a:spLocks noGrp="1"/>
          </p:cNvSpPr>
          <p:nvPr>
            <p:ph type="body" sz="quarter" idx="10" hasCustomPrompt="1"/>
          </p:nvPr>
        </p:nvSpPr>
        <p:spPr>
          <a:xfrm>
            <a:off x="-721678" y="226203"/>
            <a:ext cx="7345998" cy="3544887"/>
          </a:xfrm>
        </p:spPr>
        <p:txBody>
          <a:bodyPr>
            <a:noAutofit/>
          </a:bodyPr>
          <a:lstStyle>
            <a:lvl1pPr marL="0" indent="0">
              <a:buNone/>
              <a:defRPr sz="34400" b="1" i="0">
                <a:solidFill>
                  <a:schemeClr val="bg1">
                    <a:alpha val="10000"/>
                  </a:schemeClr>
                </a:solidFill>
                <a:latin typeface="Nunito Sans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01</a:t>
            </a:r>
            <a:endParaRPr lang="en-US" dirty="0"/>
          </a:p>
        </p:txBody>
      </p:sp>
      <p:sp>
        <p:nvSpPr>
          <p:cNvPr id="10" name="Text Placeholder 9">
            <a:extLst>
              <a:ext uri="{FF2B5EF4-FFF2-40B4-BE49-F238E27FC236}">
                <a16:creationId xmlns:a16="http://schemas.microsoft.com/office/drawing/2014/main" id="{3184A8E4-C4CC-E248-BE51-0DC1E612D73F}"/>
              </a:ext>
            </a:extLst>
          </p:cNvPr>
          <p:cNvSpPr>
            <a:spLocks noGrp="1"/>
          </p:cNvSpPr>
          <p:nvPr>
            <p:ph type="body" sz="quarter" idx="11" hasCustomPrompt="1"/>
          </p:nvPr>
        </p:nvSpPr>
        <p:spPr>
          <a:xfrm>
            <a:off x="882982" y="4441099"/>
            <a:ext cx="8589962" cy="1828172"/>
          </a:xfrm>
        </p:spPr>
        <p:txBody>
          <a:bodyPr>
            <a:normAutofit/>
          </a:bodyPr>
          <a:lstStyle>
            <a:lvl1pPr marL="0" indent="0">
              <a:buNone/>
              <a:defRPr sz="6600" b="1" i="0">
                <a:solidFill>
                  <a:schemeClr val="bg1"/>
                </a:solidFill>
                <a:latin typeface="Nunito Sans" pitchFamily="2" charset="77"/>
              </a:defRPr>
            </a:lvl1pPr>
          </a:lstStyle>
          <a:p>
            <a:pPr lvl="0"/>
            <a:r>
              <a:rPr lang="en-GB" dirty="0"/>
              <a:t>SECTION HEADING GOES HERE</a:t>
            </a:r>
            <a:endParaRPr lang="en-US" dirty="0"/>
          </a:p>
        </p:txBody>
      </p:sp>
    </p:spTree>
    <p:extLst>
      <p:ext uri="{BB962C8B-B14F-4D97-AF65-F5344CB8AC3E}">
        <p14:creationId xmlns:p14="http://schemas.microsoft.com/office/powerpoint/2010/main" val="752824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52A1-3917-D04E-BFBD-1CAAF6B083C6}"/>
              </a:ext>
            </a:extLst>
          </p:cNvPr>
          <p:cNvSpPr>
            <a:spLocks noGrp="1"/>
          </p:cNvSpPr>
          <p:nvPr>
            <p:ph type="ctrTitle" hasCustomPrompt="1"/>
          </p:nvPr>
        </p:nvSpPr>
        <p:spPr>
          <a:xfrm>
            <a:off x="360000" y="612565"/>
            <a:ext cx="11470556"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EBFBC36D-DF4B-B24F-BEA8-F9C33650A532}"/>
              </a:ext>
            </a:extLst>
          </p:cNvPr>
          <p:cNvSpPr>
            <a:spLocks noGrp="1"/>
          </p:cNvSpPr>
          <p:nvPr>
            <p:ph type="subTitle" idx="1"/>
          </p:nvPr>
        </p:nvSpPr>
        <p:spPr>
          <a:xfrm>
            <a:off x="360000" y="3428999"/>
            <a:ext cx="11470556" cy="265621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80765FD9-ED69-6748-80BA-B3A020F05700}"/>
              </a:ext>
            </a:extLst>
          </p:cNvPr>
          <p:cNvSpPr>
            <a:spLocks noGrp="1"/>
          </p:cNvSpPr>
          <p:nvPr>
            <p:ph type="ftr" sz="quarter" idx="11"/>
          </p:nvPr>
        </p:nvSpPr>
        <p:spPr/>
        <p:txBody>
          <a:bodyPr/>
          <a:lstStyle/>
          <a:p>
            <a:r>
              <a:rPr lang="en-GB" smtClean="0"/>
              <a:t>Towards the Implementation of CAT Policy and Guidelines in Botswana</a:t>
            </a:r>
            <a:endParaRPr lang="en-US" dirty="0"/>
          </a:p>
        </p:txBody>
      </p:sp>
      <p:sp>
        <p:nvSpPr>
          <p:cNvPr id="6" name="Slide Number Placeholder 5">
            <a:extLst>
              <a:ext uri="{FF2B5EF4-FFF2-40B4-BE49-F238E27FC236}">
                <a16:creationId xmlns:a16="http://schemas.microsoft.com/office/drawing/2014/main" id="{53CE0F67-01B6-2442-9382-43FF00EC8985}"/>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1143540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4E2C-3134-494B-8AA0-D701FE8A2C46}"/>
              </a:ext>
            </a:extLst>
          </p:cNvPr>
          <p:cNvSpPr>
            <a:spLocks noGrp="1"/>
          </p:cNvSpPr>
          <p:nvPr>
            <p:ph type="title" hasCustomPrompt="1"/>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39B805A-78F0-7645-820F-8FA9AF53AF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1560622-79EB-3347-A3C4-E0A749AA3C90}"/>
              </a:ext>
            </a:extLst>
          </p:cNvPr>
          <p:cNvSpPr>
            <a:spLocks noGrp="1"/>
          </p:cNvSpPr>
          <p:nvPr>
            <p:ph type="ftr" sz="quarter" idx="11"/>
          </p:nvPr>
        </p:nvSpPr>
        <p:spPr/>
        <p:txBody>
          <a:bodyPr/>
          <a:lstStyle/>
          <a:p>
            <a:r>
              <a:rPr lang="en-GB" smtClean="0"/>
              <a:t>Towards the Implementation of CAT Policy and Guidelines in Botswana</a:t>
            </a:r>
            <a:endParaRPr lang="en-US" dirty="0"/>
          </a:p>
        </p:txBody>
      </p:sp>
      <p:sp>
        <p:nvSpPr>
          <p:cNvPr id="6" name="Slide Number Placeholder 5">
            <a:extLst>
              <a:ext uri="{FF2B5EF4-FFF2-40B4-BE49-F238E27FC236}">
                <a16:creationId xmlns:a16="http://schemas.microsoft.com/office/drawing/2014/main" id="{DD293F1C-C8F8-7C44-983C-8296449ABA44}"/>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265324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3B1E-B9B7-E04C-8E09-1C663860A055}"/>
              </a:ext>
            </a:extLst>
          </p:cNvPr>
          <p:cNvSpPr>
            <a:spLocks noGrp="1"/>
          </p:cNvSpPr>
          <p:nvPr>
            <p:ph type="title" hasCustomPrompt="1"/>
          </p:nvPr>
        </p:nvSpPr>
        <p:spPr>
          <a:xfrm>
            <a:off x="360000" y="633497"/>
            <a:ext cx="11478648"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E5D3D7B-FD9D-204B-AEB4-F9C03F9853EB}"/>
              </a:ext>
            </a:extLst>
          </p:cNvPr>
          <p:cNvSpPr>
            <a:spLocks noGrp="1"/>
          </p:cNvSpPr>
          <p:nvPr>
            <p:ph type="body" idx="1"/>
          </p:nvPr>
        </p:nvSpPr>
        <p:spPr>
          <a:xfrm>
            <a:off x="359999" y="4393975"/>
            <a:ext cx="11478647" cy="16713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34D21B3-662B-9E42-A0C0-D7E9202783B7}"/>
              </a:ext>
            </a:extLst>
          </p:cNvPr>
          <p:cNvSpPr>
            <a:spLocks noGrp="1"/>
          </p:cNvSpPr>
          <p:nvPr>
            <p:ph type="ftr" sz="quarter" idx="11"/>
          </p:nvPr>
        </p:nvSpPr>
        <p:spPr/>
        <p:txBody>
          <a:bodyPr/>
          <a:lstStyle/>
          <a:p>
            <a:r>
              <a:rPr lang="en-GB" smtClean="0"/>
              <a:t>Towards the Implementation of CAT Policy and Guidelines in Botswana</a:t>
            </a:r>
            <a:endParaRPr lang="en-US" dirty="0"/>
          </a:p>
        </p:txBody>
      </p:sp>
      <p:sp>
        <p:nvSpPr>
          <p:cNvPr id="6" name="Slide Number Placeholder 5">
            <a:extLst>
              <a:ext uri="{FF2B5EF4-FFF2-40B4-BE49-F238E27FC236}">
                <a16:creationId xmlns:a16="http://schemas.microsoft.com/office/drawing/2014/main" id="{40A40328-E280-ED45-AE20-13EDA8A7DD70}"/>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3225871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9F08D-63D1-9B44-B19A-7DA6D72D125B}"/>
              </a:ext>
            </a:extLst>
          </p:cNvPr>
          <p:cNvSpPr>
            <a:spLocks noGrp="1"/>
          </p:cNvSpPr>
          <p:nvPr>
            <p:ph type="title" hasCustomPrompt="1"/>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FAF769CE-3B9C-D841-AC28-932762217014}"/>
              </a:ext>
            </a:extLst>
          </p:cNvPr>
          <p:cNvSpPr>
            <a:spLocks noGrp="1"/>
          </p:cNvSpPr>
          <p:nvPr>
            <p:ph sz="half" idx="1"/>
          </p:nvPr>
        </p:nvSpPr>
        <p:spPr>
          <a:xfrm>
            <a:off x="359999" y="1825625"/>
            <a:ext cx="5659801" cy="4251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57F9F67-6EDB-AF40-8305-B1CB4F8626C4}"/>
              </a:ext>
            </a:extLst>
          </p:cNvPr>
          <p:cNvSpPr>
            <a:spLocks noGrp="1"/>
          </p:cNvSpPr>
          <p:nvPr>
            <p:ph sz="half" idx="2"/>
          </p:nvPr>
        </p:nvSpPr>
        <p:spPr>
          <a:xfrm>
            <a:off x="6172200" y="1825625"/>
            <a:ext cx="5655650" cy="4251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32EACC8-8591-0C4E-B46B-3CD2C6D05FF5}"/>
              </a:ext>
            </a:extLst>
          </p:cNvPr>
          <p:cNvSpPr>
            <a:spLocks noGrp="1"/>
          </p:cNvSpPr>
          <p:nvPr>
            <p:ph type="ftr" sz="quarter" idx="11"/>
          </p:nvPr>
        </p:nvSpPr>
        <p:spPr/>
        <p:txBody>
          <a:bodyPr/>
          <a:lstStyle/>
          <a:p>
            <a:r>
              <a:rPr lang="en-GB" smtClean="0"/>
              <a:t>Towards the Implementation of CAT Policy and Guidelines in Botswana</a:t>
            </a:r>
            <a:endParaRPr lang="en-US" dirty="0"/>
          </a:p>
        </p:txBody>
      </p:sp>
      <p:sp>
        <p:nvSpPr>
          <p:cNvPr id="7" name="Slide Number Placeholder 6">
            <a:extLst>
              <a:ext uri="{FF2B5EF4-FFF2-40B4-BE49-F238E27FC236}">
                <a16:creationId xmlns:a16="http://schemas.microsoft.com/office/drawing/2014/main" id="{AF9650FD-2E70-8449-AFF2-028CB3CD4C7C}"/>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41469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8944-459E-654B-9A7D-0FC037788316}"/>
              </a:ext>
            </a:extLst>
          </p:cNvPr>
          <p:cNvSpPr>
            <a:spLocks noGrp="1"/>
          </p:cNvSpPr>
          <p:nvPr>
            <p:ph type="title" hasCustomPrompt="1"/>
          </p:nvPr>
        </p:nvSpPr>
        <p:spPr>
          <a:xfrm>
            <a:off x="360000" y="624069"/>
            <a:ext cx="114720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CAE5BB7-2AAA-7A42-B1C4-DA1DA7FC8D2E}"/>
              </a:ext>
            </a:extLst>
          </p:cNvPr>
          <p:cNvSpPr>
            <a:spLocks noGrp="1"/>
          </p:cNvSpPr>
          <p:nvPr>
            <p:ph type="body" idx="1"/>
          </p:nvPr>
        </p:nvSpPr>
        <p:spPr>
          <a:xfrm>
            <a:off x="360000" y="1940107"/>
            <a:ext cx="5637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E06EE1-01E0-5048-997D-5F79DB6A6CF9}"/>
              </a:ext>
            </a:extLst>
          </p:cNvPr>
          <p:cNvSpPr>
            <a:spLocks noGrp="1"/>
          </p:cNvSpPr>
          <p:nvPr>
            <p:ph sz="half" idx="2"/>
          </p:nvPr>
        </p:nvSpPr>
        <p:spPr>
          <a:xfrm>
            <a:off x="360000" y="2764019"/>
            <a:ext cx="5637575" cy="3321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304C13-A34D-4442-A560-0E1EBC38AA34}"/>
              </a:ext>
            </a:extLst>
          </p:cNvPr>
          <p:cNvSpPr>
            <a:spLocks noGrp="1"/>
          </p:cNvSpPr>
          <p:nvPr>
            <p:ph type="body" sz="quarter" idx="3"/>
          </p:nvPr>
        </p:nvSpPr>
        <p:spPr>
          <a:xfrm>
            <a:off x="6172200" y="1940107"/>
            <a:ext cx="5659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82A165-F003-1C40-9AB3-F2125B41F954}"/>
              </a:ext>
            </a:extLst>
          </p:cNvPr>
          <p:cNvSpPr>
            <a:spLocks noGrp="1"/>
          </p:cNvSpPr>
          <p:nvPr>
            <p:ph sz="quarter" idx="4"/>
          </p:nvPr>
        </p:nvSpPr>
        <p:spPr>
          <a:xfrm>
            <a:off x="6172200" y="2764019"/>
            <a:ext cx="5659800" cy="3321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7D22560A-1808-6B45-A3E5-E6948D8D63A7}"/>
              </a:ext>
            </a:extLst>
          </p:cNvPr>
          <p:cNvSpPr>
            <a:spLocks noGrp="1"/>
          </p:cNvSpPr>
          <p:nvPr>
            <p:ph type="ftr" sz="quarter" idx="11"/>
          </p:nvPr>
        </p:nvSpPr>
        <p:spPr/>
        <p:txBody>
          <a:bodyPr/>
          <a:lstStyle/>
          <a:p>
            <a:r>
              <a:rPr lang="en-GB" smtClean="0"/>
              <a:t>Towards the Implementation of CAT Policy and Guidelines in Botswana</a:t>
            </a:r>
            <a:endParaRPr lang="en-US" dirty="0"/>
          </a:p>
        </p:txBody>
      </p:sp>
      <p:sp>
        <p:nvSpPr>
          <p:cNvPr id="9" name="Slide Number Placeholder 8">
            <a:extLst>
              <a:ext uri="{FF2B5EF4-FFF2-40B4-BE49-F238E27FC236}">
                <a16:creationId xmlns:a16="http://schemas.microsoft.com/office/drawing/2014/main" id="{0FAA547F-E2C8-A647-AAA8-8DABDB501575}"/>
              </a:ext>
            </a:extLst>
          </p:cNvPr>
          <p:cNvSpPr>
            <a:spLocks noGrp="1"/>
          </p:cNvSpPr>
          <p:nvPr>
            <p:ph type="sldNum" sz="quarter" idx="12"/>
          </p:nvPr>
        </p:nvSpPr>
        <p:spPr/>
        <p:txBody>
          <a:bodyPr/>
          <a:lstStyle/>
          <a:p>
            <a:r>
              <a:rPr lang="en-US" dirty="0"/>
              <a:t>Page </a:t>
            </a:r>
            <a:fld id="{1DB91ECB-95EC-5E4C-AFA5-7A4F8C24E438}" type="slidenum">
              <a:rPr lang="en-US" smtClean="0"/>
              <a:t>‹#›</a:t>
            </a:fld>
            <a:endParaRPr lang="en-US" dirty="0"/>
          </a:p>
        </p:txBody>
      </p:sp>
    </p:spTree>
    <p:extLst>
      <p:ext uri="{BB962C8B-B14F-4D97-AF65-F5344CB8AC3E}">
        <p14:creationId xmlns:p14="http://schemas.microsoft.com/office/powerpoint/2010/main" val="332256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EDD943A-E7D1-1442-B11F-9AD565BFAADE}"/>
              </a:ext>
            </a:extLst>
          </p:cNvPr>
          <p:cNvSpPr/>
          <p:nvPr userDrawn="1"/>
        </p:nvSpPr>
        <p:spPr>
          <a:xfrm>
            <a:off x="-24276" y="6775449"/>
            <a:ext cx="12251342" cy="115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365BF88-B44A-7F45-8F66-E59B47654BDA}"/>
              </a:ext>
            </a:extLst>
          </p:cNvPr>
          <p:cNvSpPr>
            <a:spLocks noGrp="1"/>
          </p:cNvSpPr>
          <p:nvPr>
            <p:ph type="title"/>
          </p:nvPr>
        </p:nvSpPr>
        <p:spPr>
          <a:xfrm>
            <a:off x="359999" y="615429"/>
            <a:ext cx="1146785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119AB6-4A12-704F-815D-BF469423263C}"/>
              </a:ext>
            </a:extLst>
          </p:cNvPr>
          <p:cNvSpPr>
            <a:spLocks noGrp="1"/>
          </p:cNvSpPr>
          <p:nvPr>
            <p:ph type="body" idx="1"/>
          </p:nvPr>
        </p:nvSpPr>
        <p:spPr>
          <a:xfrm>
            <a:off x="352486" y="2136290"/>
            <a:ext cx="11475317" cy="393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2D941E7-FA4E-9849-8413-A329FC3D3703}"/>
              </a:ext>
            </a:extLst>
          </p:cNvPr>
          <p:cNvSpPr>
            <a:spLocks noGrp="1"/>
          </p:cNvSpPr>
          <p:nvPr>
            <p:ph type="ftr" sz="quarter" idx="3"/>
          </p:nvPr>
        </p:nvSpPr>
        <p:spPr>
          <a:xfrm>
            <a:off x="360000" y="6271340"/>
            <a:ext cx="3710343" cy="173592"/>
          </a:xfrm>
          <a:prstGeom prst="rect">
            <a:avLst/>
          </a:prstGeom>
        </p:spPr>
        <p:txBody>
          <a:bodyPr vert="horz" lIns="91440" tIns="45720" rIns="91440" bIns="45720" rtlCol="0" anchor="ctr"/>
          <a:lstStyle>
            <a:lvl1pPr algn="l">
              <a:defRPr sz="900" b="0" i="0">
                <a:solidFill>
                  <a:schemeClr val="tx1"/>
                </a:solidFill>
                <a:latin typeface="Nunito Sans Light" pitchFamily="2" charset="77"/>
              </a:defRPr>
            </a:lvl1pPr>
          </a:lstStyle>
          <a:p>
            <a:r>
              <a:rPr lang="en-GB" smtClean="0"/>
              <a:t>Towards the Implementation of CAT Policy and Guidelines in Botswana</a:t>
            </a:r>
            <a:endParaRPr lang="en-US" dirty="0"/>
          </a:p>
        </p:txBody>
      </p:sp>
      <p:sp>
        <p:nvSpPr>
          <p:cNvPr id="6" name="Slide Number Placeholder 5">
            <a:extLst>
              <a:ext uri="{FF2B5EF4-FFF2-40B4-BE49-F238E27FC236}">
                <a16:creationId xmlns:a16="http://schemas.microsoft.com/office/drawing/2014/main" id="{CFBFF041-55E9-474B-96BF-DE20B5064837}"/>
              </a:ext>
            </a:extLst>
          </p:cNvPr>
          <p:cNvSpPr>
            <a:spLocks noGrp="1"/>
          </p:cNvSpPr>
          <p:nvPr>
            <p:ph type="sldNum" sz="quarter" idx="4"/>
          </p:nvPr>
        </p:nvSpPr>
        <p:spPr>
          <a:xfrm>
            <a:off x="359999" y="6538366"/>
            <a:ext cx="3710327" cy="172800"/>
          </a:xfrm>
          <a:prstGeom prst="rect">
            <a:avLst/>
          </a:prstGeom>
        </p:spPr>
        <p:txBody>
          <a:bodyPr vert="horz" lIns="91440" tIns="45720" rIns="91440" bIns="45720" rtlCol="0" anchor="ctr"/>
          <a:lstStyle>
            <a:lvl1pPr algn="l">
              <a:defRPr sz="900" b="0" i="0">
                <a:solidFill>
                  <a:schemeClr val="tx1"/>
                </a:solidFill>
                <a:latin typeface="Nunito Sans Light" pitchFamily="2" charset="77"/>
              </a:defRPr>
            </a:lvl1pPr>
          </a:lstStyle>
          <a:p>
            <a:r>
              <a:rPr lang="en-US" dirty="0"/>
              <a:t>Page </a:t>
            </a:r>
            <a:fld id="{1DB91ECB-95EC-5E4C-AFA5-7A4F8C24E438}" type="slidenum">
              <a:rPr lang="en-US" smtClean="0"/>
              <a:pPr/>
              <a:t>‹#›</a:t>
            </a:fld>
            <a:endParaRPr lang="en-US" dirty="0"/>
          </a:p>
        </p:txBody>
      </p:sp>
      <p:cxnSp>
        <p:nvCxnSpPr>
          <p:cNvPr id="16" name="Straight Connector 15">
            <a:extLst>
              <a:ext uri="{FF2B5EF4-FFF2-40B4-BE49-F238E27FC236}">
                <a16:creationId xmlns:a16="http://schemas.microsoft.com/office/drawing/2014/main" id="{54B49138-81C1-014E-8ECA-889ED1390597}"/>
              </a:ext>
            </a:extLst>
          </p:cNvPr>
          <p:cNvCxnSpPr>
            <a:cxnSpLocks/>
          </p:cNvCxnSpPr>
          <p:nvPr userDrawn="1"/>
        </p:nvCxnSpPr>
        <p:spPr>
          <a:xfrm>
            <a:off x="360000" y="6496826"/>
            <a:ext cx="3519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14DA1AF7-02CB-764B-9641-17A1510886DC}"/>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360000" y="183852"/>
            <a:ext cx="1065600" cy="359952"/>
          </a:xfrm>
          <a:prstGeom prst="rect">
            <a:avLst/>
          </a:prstGeom>
        </p:spPr>
      </p:pic>
    </p:spTree>
    <p:extLst>
      <p:ext uri="{BB962C8B-B14F-4D97-AF65-F5344CB8AC3E}">
        <p14:creationId xmlns:p14="http://schemas.microsoft.com/office/powerpoint/2010/main" val="1766455686"/>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76" r:id="rId3"/>
    <p:sldLayoutId id="2147483677"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sldNum="0" hdr="0" dt="0"/>
  <p:txStyles>
    <p:titleStyle>
      <a:lvl1pPr algn="l" defTabSz="914400" rtl="0" eaLnBrk="1" latinLnBrk="0" hangingPunct="1">
        <a:lnSpc>
          <a:spcPct val="90000"/>
        </a:lnSpc>
        <a:spcBef>
          <a:spcPct val="0"/>
        </a:spcBef>
        <a:buNone/>
        <a:defRPr sz="4400" b="1" i="0" kern="1200">
          <a:solidFill>
            <a:schemeClr val="accent1"/>
          </a:solidFill>
          <a:latin typeface="Nunito Sans Extra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diagramData" Target="../diagrams/data10.xml"/><Relationship Id="rId26" Type="http://schemas.openxmlformats.org/officeDocument/2006/relationships/diagramColors" Target="../diagrams/colors11.xml"/><Relationship Id="rId3" Type="http://schemas.openxmlformats.org/officeDocument/2006/relationships/diagramData" Target="../diagrams/data7.xml"/><Relationship Id="rId21" Type="http://schemas.openxmlformats.org/officeDocument/2006/relationships/diagramColors" Target="../diagrams/colors10.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5" Type="http://schemas.openxmlformats.org/officeDocument/2006/relationships/diagramQuickStyle" Target="../diagrams/quickStyle11.xml"/><Relationship Id="rId2" Type="http://schemas.openxmlformats.org/officeDocument/2006/relationships/notesSlide" Target="../notesSlides/notesSlide3.xml"/><Relationship Id="rId16" Type="http://schemas.openxmlformats.org/officeDocument/2006/relationships/diagramColors" Target="../diagrams/colors9.xml"/><Relationship Id="rId20" Type="http://schemas.openxmlformats.org/officeDocument/2006/relationships/diagramQuickStyle" Target="../diagrams/quickStyle10.xml"/><Relationship Id="rId1" Type="http://schemas.openxmlformats.org/officeDocument/2006/relationships/slideLayout" Target="../slideLayouts/slideLayout6.xml"/><Relationship Id="rId6" Type="http://schemas.openxmlformats.org/officeDocument/2006/relationships/diagramColors" Target="../diagrams/colors7.xml"/><Relationship Id="rId11" Type="http://schemas.openxmlformats.org/officeDocument/2006/relationships/diagramColors" Target="../diagrams/colors8.xml"/><Relationship Id="rId24" Type="http://schemas.openxmlformats.org/officeDocument/2006/relationships/diagramLayout" Target="../diagrams/layout11.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23" Type="http://schemas.openxmlformats.org/officeDocument/2006/relationships/diagramData" Target="../diagrams/data11.xml"/><Relationship Id="rId10" Type="http://schemas.openxmlformats.org/officeDocument/2006/relationships/diagramQuickStyle" Target="../diagrams/quickStyle8.xml"/><Relationship Id="rId19" Type="http://schemas.openxmlformats.org/officeDocument/2006/relationships/diagramLayout" Target="../diagrams/layout10.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 Id="rId22" Type="http://schemas.microsoft.com/office/2007/relationships/diagramDrawing" Target="../diagrams/drawing10.xml"/><Relationship Id="rId27" Type="http://schemas.microsoft.com/office/2007/relationships/diagramDrawing" Target="../diagrams/drawing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4.xml"/><Relationship Id="rId7" Type="http://schemas.openxmlformats.org/officeDocument/2006/relationships/image" Target="../media/image9.png"/><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3218A4-E845-5343-8844-3E681363D950}"/>
              </a:ext>
            </a:extLst>
          </p:cNvPr>
          <p:cNvSpPr>
            <a:spLocks noGrp="1"/>
          </p:cNvSpPr>
          <p:nvPr>
            <p:ph type="ftr" sz="quarter" idx="3"/>
          </p:nvPr>
        </p:nvSpPr>
        <p:spPr>
          <a:xfrm>
            <a:off x="6558546" y="1478857"/>
            <a:ext cx="5519963" cy="2394198"/>
          </a:xfrm>
        </p:spPr>
        <p:txBody>
          <a:bodyPr/>
          <a:lstStyle/>
          <a:p>
            <a:pPr algn="ctr"/>
            <a:r>
              <a:rPr lang="en-GB" sz="2800" dirty="0" smtClean="0">
                <a:solidFill>
                  <a:schemeClr val="tx1"/>
                </a:solidFill>
              </a:rPr>
              <a:t>Stakeholder Engagement Workshop</a:t>
            </a:r>
          </a:p>
          <a:p>
            <a:pPr algn="ctr"/>
            <a:endParaRPr lang="en-GB" sz="1600" dirty="0" smtClean="0">
              <a:solidFill>
                <a:schemeClr val="tx1"/>
              </a:solidFill>
            </a:endParaRPr>
          </a:p>
          <a:p>
            <a:pPr algn="ctr"/>
            <a:r>
              <a:rPr lang="en-GB" sz="2800" dirty="0" smtClean="0"/>
              <a:t>Towards </a:t>
            </a:r>
            <a:r>
              <a:rPr lang="en-GB" sz="2800" dirty="0" smtClean="0"/>
              <a:t>the Implementation of CAT Policy and Guidelines in Botswana</a:t>
            </a:r>
          </a:p>
        </p:txBody>
      </p:sp>
      <p:sp>
        <p:nvSpPr>
          <p:cNvPr id="4" name="Text Placeholder 3">
            <a:extLst>
              <a:ext uri="{FF2B5EF4-FFF2-40B4-BE49-F238E27FC236}">
                <a16:creationId xmlns:a16="http://schemas.microsoft.com/office/drawing/2014/main" id="{8D110BFE-F32A-A949-9AAD-68D9B5F3D436}"/>
              </a:ext>
            </a:extLst>
          </p:cNvPr>
          <p:cNvSpPr>
            <a:spLocks noGrp="1"/>
          </p:cNvSpPr>
          <p:nvPr>
            <p:ph type="body" sz="quarter" idx="11"/>
          </p:nvPr>
        </p:nvSpPr>
        <p:spPr>
          <a:xfrm>
            <a:off x="6558546" y="5067926"/>
            <a:ext cx="5378450" cy="646331"/>
          </a:xfrm>
        </p:spPr>
        <p:txBody>
          <a:bodyPr>
            <a:noAutofit/>
          </a:bodyPr>
          <a:lstStyle/>
          <a:p>
            <a:pPr algn="ctr"/>
            <a:r>
              <a:rPr lang="en-GB" sz="2400" dirty="0" smtClean="0"/>
              <a:t>Facilitator: </a:t>
            </a:r>
            <a:r>
              <a:rPr lang="en-GB" sz="2400" dirty="0"/>
              <a:t>James Mwewa</a:t>
            </a:r>
          </a:p>
        </p:txBody>
      </p:sp>
      <p:sp>
        <p:nvSpPr>
          <p:cNvPr id="5" name="TextBox 4">
            <a:extLst>
              <a:ext uri="{FF2B5EF4-FFF2-40B4-BE49-F238E27FC236}">
                <a16:creationId xmlns:a16="http://schemas.microsoft.com/office/drawing/2014/main" id="{7D06BE66-C69F-985B-5DC9-2FA93F3E3CCC}"/>
              </a:ext>
            </a:extLst>
          </p:cNvPr>
          <p:cNvSpPr txBox="1"/>
          <p:nvPr/>
        </p:nvSpPr>
        <p:spPr>
          <a:xfrm>
            <a:off x="6414087" y="3983411"/>
            <a:ext cx="5107353" cy="707886"/>
          </a:xfrm>
          <a:prstGeom prst="rect">
            <a:avLst/>
          </a:prstGeom>
          <a:noFill/>
        </p:spPr>
        <p:txBody>
          <a:bodyPr wrap="square">
            <a:spAutoFit/>
          </a:bodyPr>
          <a:lstStyle/>
          <a:p>
            <a:pPr algn="ctr"/>
            <a:r>
              <a:rPr lang="en-GB" sz="2000" b="1" dirty="0" smtClean="0">
                <a:solidFill>
                  <a:schemeClr val="accent1"/>
                </a:solidFill>
                <a:latin typeface="Nunito Sans ExtraBold" pitchFamily="2" charset="77"/>
              </a:rPr>
              <a:t>Dates: 10/02/26; 24/02/26; 03/03/26; 13/03/26; 17/03/</a:t>
            </a:r>
            <a:r>
              <a:rPr lang="en-GB" sz="2000" b="1" dirty="0" smtClean="0">
                <a:solidFill>
                  <a:schemeClr val="accent1"/>
                </a:solidFill>
                <a:latin typeface="Nunito Sans ExtraBold" pitchFamily="2" charset="77"/>
              </a:rPr>
              <a:t>26</a:t>
            </a:r>
            <a:endParaRPr lang="en-GB" sz="2000" b="1" dirty="0">
              <a:solidFill>
                <a:schemeClr val="accent1"/>
              </a:solidFill>
              <a:latin typeface="Nunito Sans ExtraBold" pitchFamily="2" charset="77"/>
            </a:endParaRPr>
          </a:p>
        </p:txBody>
      </p:sp>
      <p:pic>
        <p:nvPicPr>
          <p:cNvPr id="9" name="Picture Placeholder 8">
            <a:extLst>
              <a:ext uri="{FF2B5EF4-FFF2-40B4-BE49-F238E27FC236}">
                <a16:creationId xmlns:a16="http://schemas.microsoft.com/office/drawing/2014/main" id="{22890F1A-FFF7-D083-61BC-8D6563FCDC30}"/>
              </a:ext>
            </a:extLst>
          </p:cNvPr>
          <p:cNvPicPr>
            <a:picLocks noGrp="1" noChangeAspect="1"/>
          </p:cNvPicPr>
          <p:nvPr>
            <p:ph type="pic" sz="quarter" idx="10"/>
          </p:nvPr>
        </p:nvPicPr>
        <p:blipFill>
          <a:blip r:embed="rId2"/>
          <a:srcRect t="26375" b="26375"/>
          <a:stretch>
            <a:fillRect/>
          </a:stretch>
        </p:blipFill>
        <p:spPr>
          <a:xfrm>
            <a:off x="301214" y="123757"/>
            <a:ext cx="5467990" cy="3543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picture containing logo&#10;&#10;Description automatically generated">
            <a:extLst>
              <a:ext uri="{FF2B5EF4-FFF2-40B4-BE49-F238E27FC236}">
                <a16:creationId xmlns:a16="http://schemas.microsoft.com/office/drawing/2014/main" id="{B39258CC-A18B-FF6C-6C49-3D923BA8F316}"/>
              </a:ext>
            </a:extLst>
          </p:cNvPr>
          <p:cNvPicPr>
            <a:picLocks noChangeAspect="1"/>
          </p:cNvPicPr>
          <p:nvPr/>
        </p:nvPicPr>
        <p:blipFill>
          <a:blip r:embed="rId3"/>
          <a:stretch>
            <a:fillRect/>
          </a:stretch>
        </p:blipFill>
        <p:spPr>
          <a:xfrm>
            <a:off x="6414087" y="5926739"/>
            <a:ext cx="5432612" cy="73154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stretch>
            <a:fillRect/>
          </a:stretch>
        </p:blipFill>
        <p:spPr>
          <a:xfrm>
            <a:off x="51570" y="3873055"/>
            <a:ext cx="6017216" cy="3036071"/>
          </a:xfrm>
          <a:prstGeom prst="rect">
            <a:avLst/>
          </a:prstGeom>
        </p:spPr>
      </p:pic>
    </p:spTree>
    <p:extLst>
      <p:ext uri="{BB962C8B-B14F-4D97-AF65-F5344CB8AC3E}">
        <p14:creationId xmlns:p14="http://schemas.microsoft.com/office/powerpoint/2010/main" val="74297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0000" y="703002"/>
            <a:ext cx="10007517" cy="563152"/>
          </a:xfrm>
        </p:spPr>
        <p:txBody>
          <a:bodyPr>
            <a:noAutofit/>
          </a:bodyPr>
          <a:lstStyle/>
          <a:p>
            <a:pPr marL="182563" lvl="0" indent="0" algn="l"/>
            <a:r>
              <a:rPr lang="en-GB" sz="3600" dirty="0" smtClean="0"/>
              <a:t>Purpose of a CAT System in Botswana</a:t>
            </a:r>
            <a:endParaRPr lang="en-GB" sz="3600" dirty="0"/>
          </a:p>
        </p:txBody>
      </p:sp>
      <p:pic>
        <p:nvPicPr>
          <p:cNvPr id="2" name="Picture 1"/>
          <p:cNvPicPr>
            <a:picLocks noChangeAspect="1"/>
          </p:cNvPicPr>
          <p:nvPr/>
        </p:nvPicPr>
        <p:blipFill>
          <a:blip r:embed="rId2"/>
          <a:stretch>
            <a:fillRect/>
          </a:stretch>
        </p:blipFill>
        <p:spPr>
          <a:xfrm>
            <a:off x="360000" y="1452282"/>
            <a:ext cx="5416332" cy="4632929"/>
          </a:xfrm>
          <a:prstGeom prst="rect">
            <a:avLst/>
          </a:prstGeom>
        </p:spPr>
      </p:pic>
      <p:sp>
        <p:nvSpPr>
          <p:cNvPr id="4" name="Subtitle 3"/>
          <p:cNvSpPr>
            <a:spLocks noGrp="1"/>
          </p:cNvSpPr>
          <p:nvPr>
            <p:ph type="subTitle" idx="1"/>
          </p:nvPr>
        </p:nvSpPr>
        <p:spPr>
          <a:xfrm>
            <a:off x="6066263" y="1452283"/>
            <a:ext cx="5854391" cy="4632928"/>
          </a:xfr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noAutofit/>
          </a:bodyPr>
          <a:lstStyle/>
          <a:p>
            <a:pPr algn="just"/>
            <a:r>
              <a:rPr lang="en-GB" sz="3450" dirty="0" smtClean="0"/>
              <a:t>To provide a </a:t>
            </a:r>
            <a:r>
              <a:rPr lang="en-GB" sz="3450" b="1" dirty="0" smtClean="0"/>
              <a:t>common understanding</a:t>
            </a:r>
            <a:r>
              <a:rPr lang="en-GB" sz="3450" dirty="0" smtClean="0"/>
              <a:t> and </a:t>
            </a:r>
            <a:r>
              <a:rPr lang="en-GB" sz="3450" b="1" dirty="0" smtClean="0"/>
              <a:t>unified framework</a:t>
            </a:r>
            <a:r>
              <a:rPr lang="en-GB" sz="3450" dirty="0" smtClean="0"/>
              <a:t> for </a:t>
            </a:r>
            <a:r>
              <a:rPr lang="en-GB" sz="3450" b="1" dirty="0" smtClean="0"/>
              <a:t>implementation of credit accumulation and transfer </a:t>
            </a:r>
            <a:r>
              <a:rPr lang="en-GB" sz="3450" dirty="0" smtClean="0"/>
              <a:t>across the education and training sector, as well as for the designing and quality assurance of learning programmes</a:t>
            </a:r>
            <a:r>
              <a:rPr lang="en-GB" sz="3500" dirty="0" smtClean="0"/>
              <a:t>.</a:t>
            </a:r>
          </a:p>
          <a:p>
            <a:pPr marL="457200" indent="-457200" algn="l">
              <a:buFont typeface="Arial" panose="020B0604020202020204" pitchFamily="34" charset="0"/>
              <a:buChar char="•"/>
            </a:pPr>
            <a:endParaRPr lang="en-GB" sz="2600" dirty="0">
              <a:latin typeface="+mn-lt"/>
            </a:endParaRPr>
          </a:p>
        </p:txBody>
      </p:sp>
      <p:sp>
        <p:nvSpPr>
          <p:cNvPr id="9"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60000" y="6271340"/>
            <a:ext cx="4351849" cy="173592"/>
          </a:xfrm>
        </p:spPr>
        <p:txBody>
          <a:bodyPr/>
          <a:lstStyle/>
          <a:p>
            <a:r>
              <a:rPr lang="en-GB" smtClean="0"/>
              <a:t>Towards the Implementation of CAT Policy and Guidelines in Botswana</a:t>
            </a:r>
            <a:endParaRPr lang="en-US" dirty="0"/>
          </a:p>
        </p:txBody>
      </p:sp>
    </p:spTree>
    <p:extLst>
      <p:ext uri="{BB962C8B-B14F-4D97-AF65-F5344CB8AC3E}">
        <p14:creationId xmlns:p14="http://schemas.microsoft.com/office/powerpoint/2010/main" val="38585500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52133" y="326485"/>
            <a:ext cx="9902796" cy="563152"/>
          </a:xfrm>
        </p:spPr>
        <p:txBody>
          <a:bodyPr>
            <a:noAutofit/>
          </a:bodyPr>
          <a:lstStyle/>
          <a:p>
            <a:pPr lvl="0" algn="l"/>
            <a:r>
              <a:rPr lang="en-GB" sz="3600" dirty="0" smtClean="0"/>
              <a:t>Objectives of the CAT System in Botswana</a:t>
            </a:r>
            <a:endParaRPr lang="en-GB" sz="3600" dirty="0"/>
          </a:p>
        </p:txBody>
      </p:sp>
      <p:pic>
        <p:nvPicPr>
          <p:cNvPr id="2" name="Picture 1"/>
          <p:cNvPicPr>
            <a:picLocks noChangeAspect="1"/>
          </p:cNvPicPr>
          <p:nvPr/>
        </p:nvPicPr>
        <p:blipFill>
          <a:blip r:embed="rId2"/>
          <a:stretch>
            <a:fillRect/>
          </a:stretch>
        </p:blipFill>
        <p:spPr>
          <a:xfrm>
            <a:off x="172123" y="1376978"/>
            <a:ext cx="3991086" cy="4658795"/>
          </a:xfrm>
          <a:prstGeom prst="rect">
            <a:avLst/>
          </a:prstGeom>
        </p:spPr>
      </p:pic>
      <p:sp>
        <p:nvSpPr>
          <p:cNvPr id="4" name="Subtitle 3"/>
          <p:cNvSpPr>
            <a:spLocks noGrp="1"/>
          </p:cNvSpPr>
          <p:nvPr>
            <p:ph type="subTitle" idx="1"/>
          </p:nvPr>
        </p:nvSpPr>
        <p:spPr>
          <a:xfrm>
            <a:off x="4351087" y="911153"/>
            <a:ext cx="7503842" cy="5801619"/>
          </a:xfr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noAutofit/>
          </a:bodyPr>
          <a:lstStyle/>
          <a:p>
            <a:pPr marL="457200" indent="-457200" algn="just">
              <a:buFont typeface="Arial" panose="020B0604020202020204" pitchFamily="34" charset="0"/>
              <a:buChar char="•"/>
            </a:pPr>
            <a:r>
              <a:rPr lang="en-GB" sz="2000" dirty="0" smtClean="0"/>
              <a:t>Support </a:t>
            </a:r>
            <a:r>
              <a:rPr lang="en-GB" sz="2000" dirty="0"/>
              <a:t>access to education and training, and flexibility of learning </a:t>
            </a:r>
            <a:r>
              <a:rPr lang="en-GB" sz="2000" dirty="0" smtClean="0"/>
              <a:t>pathways.</a:t>
            </a:r>
            <a:endParaRPr lang="en-GB" sz="2000" dirty="0"/>
          </a:p>
          <a:p>
            <a:pPr marL="457200" indent="-457200" algn="just">
              <a:buFont typeface="Arial" panose="020B0604020202020204" pitchFamily="34" charset="0"/>
              <a:buChar char="•"/>
            </a:pPr>
            <a:r>
              <a:rPr lang="en-GB" sz="2000" dirty="0" smtClean="0"/>
              <a:t>Enhance </a:t>
            </a:r>
            <a:r>
              <a:rPr lang="en-GB" sz="2000" dirty="0"/>
              <a:t>lifelong learning and employability of </a:t>
            </a:r>
            <a:r>
              <a:rPr lang="en-GB" sz="2000" dirty="0" smtClean="0"/>
              <a:t>learners.</a:t>
            </a:r>
            <a:endParaRPr lang="en-GB" sz="2000" dirty="0"/>
          </a:p>
          <a:p>
            <a:pPr marL="457200" indent="-457200" algn="just">
              <a:buFont typeface="Arial" panose="020B0604020202020204" pitchFamily="34" charset="0"/>
              <a:buChar char="•"/>
            </a:pPr>
            <a:r>
              <a:rPr lang="en-GB" sz="2000" dirty="0" smtClean="0"/>
              <a:t>Create </a:t>
            </a:r>
            <a:r>
              <a:rPr lang="en-GB" sz="2000" dirty="0"/>
              <a:t>a common understanding of </a:t>
            </a:r>
            <a:r>
              <a:rPr lang="en-GB" sz="2000" dirty="0" smtClean="0"/>
              <a:t>CAT </a:t>
            </a:r>
            <a:r>
              <a:rPr lang="en-GB" sz="2000" dirty="0"/>
              <a:t>and its application </a:t>
            </a:r>
            <a:r>
              <a:rPr lang="en-GB" sz="2000" dirty="0" smtClean="0"/>
              <a:t>in Botswana.</a:t>
            </a:r>
            <a:endParaRPr lang="en-GB" sz="2000" dirty="0"/>
          </a:p>
          <a:p>
            <a:pPr marL="457200" indent="-457200" algn="just">
              <a:buFont typeface="Arial" panose="020B0604020202020204" pitchFamily="34" charset="0"/>
              <a:buChar char="•"/>
            </a:pPr>
            <a:r>
              <a:rPr lang="en-GB" sz="2000" dirty="0" smtClean="0"/>
              <a:t>Enhance </a:t>
            </a:r>
            <a:r>
              <a:rPr lang="en-GB" sz="2000" dirty="0"/>
              <a:t>intra and inter institutional mobility of learners within </a:t>
            </a:r>
            <a:r>
              <a:rPr lang="en-GB" sz="2000" dirty="0" smtClean="0"/>
              <a:t>Botswana.</a:t>
            </a:r>
            <a:endParaRPr lang="en-GB" sz="2000" dirty="0"/>
          </a:p>
          <a:p>
            <a:pPr marL="457200" indent="-457200" algn="just">
              <a:buFont typeface="Arial" panose="020B0604020202020204" pitchFamily="34" charset="0"/>
              <a:buChar char="•"/>
            </a:pPr>
            <a:r>
              <a:rPr lang="en-GB" sz="2000" dirty="0" smtClean="0"/>
              <a:t>Facilitate </a:t>
            </a:r>
            <a:r>
              <a:rPr lang="en-GB" sz="2000" dirty="0"/>
              <a:t>the vertical, horizontal and diagonal mobility (in-country and international</a:t>
            </a:r>
            <a:r>
              <a:rPr lang="en-GB" sz="2000" dirty="0" smtClean="0"/>
              <a:t>).</a:t>
            </a:r>
            <a:endParaRPr lang="en-GB" sz="2000" dirty="0"/>
          </a:p>
          <a:p>
            <a:pPr marL="457200" indent="-457200" algn="just">
              <a:buFont typeface="Arial" panose="020B0604020202020204" pitchFamily="34" charset="0"/>
              <a:buChar char="•"/>
            </a:pPr>
            <a:r>
              <a:rPr lang="en-GB" sz="2000" dirty="0" smtClean="0"/>
              <a:t>Enhance </a:t>
            </a:r>
            <a:r>
              <a:rPr lang="en-GB" sz="2000" dirty="0"/>
              <a:t>the comparability of learning outcomes and </a:t>
            </a:r>
            <a:r>
              <a:rPr lang="en-GB" sz="2000" dirty="0" smtClean="0"/>
              <a:t>qualifications.</a:t>
            </a:r>
          </a:p>
          <a:p>
            <a:pPr marL="457200" indent="-457200" algn="just">
              <a:buFont typeface="Arial" panose="020B0604020202020204" pitchFamily="34" charset="0"/>
              <a:buChar char="•"/>
            </a:pPr>
            <a:r>
              <a:rPr lang="en-GB" sz="2000" dirty="0" smtClean="0"/>
              <a:t>Promote </a:t>
            </a:r>
            <a:r>
              <a:rPr lang="en-GB" sz="2000" dirty="0"/>
              <a:t>equity and fairness in the country’s education and training system.</a:t>
            </a:r>
          </a:p>
          <a:p>
            <a:pPr marL="457200" indent="-457200" algn="just">
              <a:buFont typeface="Arial" panose="020B0604020202020204" pitchFamily="34" charset="0"/>
              <a:buChar char="•"/>
            </a:pPr>
            <a:r>
              <a:rPr lang="en-GB" sz="2000" dirty="0" smtClean="0"/>
              <a:t>Support </a:t>
            </a:r>
            <a:r>
              <a:rPr lang="en-GB" sz="2000" dirty="0"/>
              <a:t>the internationalisation agenda of </a:t>
            </a:r>
            <a:r>
              <a:rPr lang="en-GB" sz="2000" dirty="0" smtClean="0"/>
              <a:t>Botswana’s </a:t>
            </a:r>
            <a:r>
              <a:rPr lang="en-GB" sz="2000" dirty="0"/>
              <a:t>education and </a:t>
            </a:r>
            <a:r>
              <a:rPr lang="en-GB" sz="2000" dirty="0" smtClean="0"/>
              <a:t>training.</a:t>
            </a:r>
            <a:endParaRPr lang="en-GB" sz="2000" dirty="0"/>
          </a:p>
          <a:p>
            <a:pPr marL="457200" indent="-457200" algn="just">
              <a:buFont typeface="Arial" panose="020B0604020202020204" pitchFamily="34" charset="0"/>
              <a:buChar char="•"/>
            </a:pPr>
            <a:r>
              <a:rPr lang="en-GB" sz="2000" dirty="0" smtClean="0"/>
              <a:t>Contribute </a:t>
            </a:r>
            <a:r>
              <a:rPr lang="en-GB" sz="2000" dirty="0"/>
              <a:t>to the enhancement of quality and relevance of qualifications in </a:t>
            </a:r>
            <a:r>
              <a:rPr lang="en-GB" sz="2000" dirty="0" smtClean="0"/>
              <a:t>Botswana.</a:t>
            </a:r>
            <a:endParaRPr lang="en-GB" sz="2000" dirty="0"/>
          </a:p>
          <a:p>
            <a:pPr marL="457200" indent="-457200" algn="l">
              <a:buFont typeface="Arial" panose="020B0604020202020204" pitchFamily="34" charset="0"/>
              <a:buChar char="•"/>
            </a:pPr>
            <a:endParaRPr lang="en-GB" sz="2000" dirty="0"/>
          </a:p>
          <a:p>
            <a:pPr marL="457200" indent="-457200" algn="l">
              <a:buFont typeface="Arial" panose="020B0604020202020204" pitchFamily="34" charset="0"/>
              <a:buChar char="•"/>
            </a:pPr>
            <a:endParaRPr lang="en-GB" sz="2600" dirty="0">
              <a:latin typeface="+mn-lt"/>
            </a:endParaRPr>
          </a:p>
        </p:txBody>
      </p:sp>
      <p:sp>
        <p:nvSpPr>
          <p:cNvPr id="9"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60000" y="6271340"/>
            <a:ext cx="4351849" cy="173592"/>
          </a:xfrm>
        </p:spPr>
        <p:txBody>
          <a:bodyPr/>
          <a:lstStyle/>
          <a:p>
            <a:r>
              <a:rPr lang="en-GB" smtClean="0"/>
              <a:t>Towards the Implementation of CAT Policy and Guidelines in Botswana</a:t>
            </a:r>
            <a:endParaRPr lang="en-US" dirty="0"/>
          </a:p>
        </p:txBody>
      </p:sp>
    </p:spTree>
    <p:extLst>
      <p:ext uri="{BB962C8B-B14F-4D97-AF65-F5344CB8AC3E}">
        <p14:creationId xmlns:p14="http://schemas.microsoft.com/office/powerpoint/2010/main" val="3766493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0000" y="703002"/>
            <a:ext cx="10007517" cy="563152"/>
          </a:xfrm>
        </p:spPr>
        <p:txBody>
          <a:bodyPr>
            <a:noAutofit/>
          </a:bodyPr>
          <a:lstStyle/>
          <a:p>
            <a:pPr lvl="0" algn="l"/>
            <a:r>
              <a:rPr lang="en-GB" sz="3600" dirty="0" smtClean="0"/>
              <a:t>Scope of Botswana’s CAT System</a:t>
            </a:r>
            <a:endParaRPr lang="en-GB" sz="3600" dirty="0"/>
          </a:p>
        </p:txBody>
      </p:sp>
      <p:pic>
        <p:nvPicPr>
          <p:cNvPr id="2" name="Picture 1"/>
          <p:cNvPicPr>
            <a:picLocks noChangeAspect="1"/>
          </p:cNvPicPr>
          <p:nvPr/>
        </p:nvPicPr>
        <p:blipFill>
          <a:blip r:embed="rId2"/>
          <a:stretch>
            <a:fillRect/>
          </a:stretch>
        </p:blipFill>
        <p:spPr>
          <a:xfrm>
            <a:off x="256477" y="1538345"/>
            <a:ext cx="3724507" cy="4460806"/>
          </a:xfrm>
          <a:prstGeom prst="rect">
            <a:avLst/>
          </a:prstGeom>
        </p:spPr>
      </p:pic>
      <p:sp>
        <p:nvSpPr>
          <p:cNvPr id="4" name="Subtitle 3"/>
          <p:cNvSpPr>
            <a:spLocks noGrp="1"/>
          </p:cNvSpPr>
          <p:nvPr>
            <p:ph type="subTitle" idx="1"/>
          </p:nvPr>
        </p:nvSpPr>
        <p:spPr>
          <a:xfrm>
            <a:off x="4254269" y="1402065"/>
            <a:ext cx="7566024" cy="4733364"/>
          </a:xfr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oAutofit/>
          </a:bodyPr>
          <a:lstStyle/>
          <a:p>
            <a:pPr marL="457200" indent="-457200" algn="just">
              <a:buFont typeface="Arial" panose="020B0604020202020204" pitchFamily="34" charset="0"/>
              <a:buChar char="•"/>
            </a:pPr>
            <a:r>
              <a:rPr lang="en-GB" sz="2800" dirty="0" smtClean="0"/>
              <a:t>All </a:t>
            </a:r>
            <a:r>
              <a:rPr lang="en-GB" sz="2800" dirty="0"/>
              <a:t>sectors of the education and training system and levels of the </a:t>
            </a:r>
            <a:r>
              <a:rPr lang="en-GB" sz="2800" dirty="0" err="1"/>
              <a:t>NCQF</a:t>
            </a:r>
            <a:r>
              <a:rPr lang="en-GB" sz="2800" dirty="0"/>
              <a:t>.</a:t>
            </a:r>
          </a:p>
          <a:p>
            <a:pPr marL="457200" indent="-457200" algn="just">
              <a:buFont typeface="Arial" panose="020B0604020202020204" pitchFamily="34" charset="0"/>
              <a:buChar char="•"/>
            </a:pPr>
            <a:r>
              <a:rPr lang="en-GB" sz="2800" dirty="0" err="1" smtClean="0"/>
              <a:t>BQA</a:t>
            </a:r>
            <a:r>
              <a:rPr lang="en-GB" sz="2800" dirty="0" smtClean="0"/>
              <a:t>, </a:t>
            </a:r>
            <a:r>
              <a:rPr lang="en-GB" sz="2800" dirty="0"/>
              <a:t>education and training providers (public and private), regulatory bodies, curriculum developers, industry, non-governmental organisations, private entities, recognised professional bodies and </a:t>
            </a:r>
            <a:r>
              <a:rPr lang="en-GB" sz="2800" dirty="0" smtClean="0"/>
              <a:t>learners. </a:t>
            </a:r>
            <a:endParaRPr lang="en-GB" sz="2800" dirty="0"/>
          </a:p>
          <a:p>
            <a:pPr marL="457200" indent="-457200" algn="just">
              <a:buFont typeface="Arial" panose="020B0604020202020204" pitchFamily="34" charset="0"/>
              <a:buChar char="•"/>
            </a:pPr>
            <a:r>
              <a:rPr lang="en-GB" sz="2800" dirty="0" smtClean="0"/>
              <a:t>Qualifications</a:t>
            </a:r>
            <a:r>
              <a:rPr lang="en-GB" sz="2800" dirty="0"/>
              <a:t>, part-qualifications and </a:t>
            </a:r>
            <a:r>
              <a:rPr lang="en-GB" sz="2800" b="1" dirty="0">
                <a:solidFill>
                  <a:srgbClr val="FF0000"/>
                </a:solidFill>
              </a:rPr>
              <a:t>micro-credentials</a:t>
            </a:r>
            <a:r>
              <a:rPr lang="en-GB" sz="2800" dirty="0"/>
              <a:t>.</a:t>
            </a:r>
          </a:p>
          <a:p>
            <a:pPr marL="457200" indent="-457200" algn="just">
              <a:buFont typeface="Arial" panose="020B0604020202020204" pitchFamily="34" charset="0"/>
              <a:buChar char="•"/>
            </a:pPr>
            <a:r>
              <a:rPr lang="en-GB" sz="2800" dirty="0" smtClean="0"/>
              <a:t>Qualifications </a:t>
            </a:r>
            <a:r>
              <a:rPr lang="en-GB" sz="2800" dirty="0"/>
              <a:t>acquired from formal, informal and non-formal </a:t>
            </a:r>
            <a:r>
              <a:rPr lang="en-GB" sz="2800" dirty="0" smtClean="0"/>
              <a:t>learning contexts. </a:t>
            </a:r>
            <a:endParaRPr lang="en-GB" sz="2800" dirty="0"/>
          </a:p>
        </p:txBody>
      </p:sp>
      <p:sp>
        <p:nvSpPr>
          <p:cNvPr id="9"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60000" y="6271340"/>
            <a:ext cx="4351849" cy="173592"/>
          </a:xfrm>
        </p:spPr>
        <p:txBody>
          <a:bodyPr/>
          <a:lstStyle/>
          <a:p>
            <a:r>
              <a:rPr lang="en-GB" smtClean="0"/>
              <a:t>Towards the Implementation of CAT Policy and Guidelines in Botswana</a:t>
            </a:r>
            <a:endParaRPr lang="en-US" dirty="0"/>
          </a:p>
        </p:txBody>
      </p:sp>
    </p:spTree>
    <p:extLst>
      <p:ext uri="{BB962C8B-B14F-4D97-AF65-F5344CB8AC3E}">
        <p14:creationId xmlns:p14="http://schemas.microsoft.com/office/powerpoint/2010/main" val="2911592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5361-0518-9542-A560-9EF7EAE9F5D8}"/>
              </a:ext>
            </a:extLst>
          </p:cNvPr>
          <p:cNvSpPr>
            <a:spLocks noGrp="1"/>
          </p:cNvSpPr>
          <p:nvPr>
            <p:ph type="title"/>
          </p:nvPr>
        </p:nvSpPr>
        <p:spPr>
          <a:xfrm>
            <a:off x="126680" y="620293"/>
            <a:ext cx="4772219" cy="792607"/>
          </a:xfrm>
        </p:spPr>
        <p:txBody>
          <a:bodyPr>
            <a:normAutofit fontScale="90000"/>
          </a:bodyPr>
          <a:lstStyle/>
          <a:p>
            <a:r>
              <a:rPr lang="en-US" dirty="0"/>
              <a:t/>
            </a:r>
            <a:br>
              <a:rPr lang="en-US" dirty="0"/>
            </a:br>
            <a:r>
              <a:rPr lang="en-US" sz="3600" dirty="0"/>
              <a:t>Benefits of </a:t>
            </a:r>
            <a:r>
              <a:rPr lang="en-US" sz="3600" dirty="0" smtClean="0"/>
              <a:t>CAT System in Botswana</a:t>
            </a:r>
            <a:r>
              <a:rPr lang="en-US" dirty="0"/>
              <a:t/>
            </a:r>
            <a:br>
              <a:rPr lang="en-US" dirty="0"/>
            </a:br>
            <a:endParaRPr lang="aa-ET" dirty="0"/>
          </a:p>
        </p:txBody>
      </p:sp>
      <p:sp>
        <p:nvSpPr>
          <p:cNvPr id="7" name="Text Placeholder 6"/>
          <p:cNvSpPr>
            <a:spLocks noGrp="1"/>
          </p:cNvSpPr>
          <p:nvPr>
            <p:ph type="body" idx="1"/>
          </p:nvPr>
        </p:nvSpPr>
        <p:spPr>
          <a:xfrm>
            <a:off x="1415782" y="4953837"/>
            <a:ext cx="4416984" cy="1018266"/>
          </a:xfr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fontScale="92500" lnSpcReduction="10000"/>
            <a:scene3d>
              <a:camera prst="orthographicFront"/>
              <a:lightRig rig="threePt" dir="t"/>
            </a:scene3d>
            <a:sp3d extrusionH="57150">
              <a:bevelT w="38100" h="38100" prst="angle"/>
            </a:sp3d>
          </a:bodyPr>
          <a:lstStyle/>
          <a:p>
            <a:pPr algn="ctr"/>
            <a:r>
              <a:rPr lang="en-US" dirty="0">
                <a:effectLst>
                  <a:outerShdw blurRad="38100" dist="38100" dir="2700000" algn="tl">
                    <a:srgbClr val="000000">
                      <a:alpha val="43137"/>
                    </a:srgbClr>
                  </a:outerShdw>
                </a:effectLst>
              </a:rPr>
              <a:t>         </a:t>
            </a:r>
            <a:r>
              <a:rPr lang="en-US" sz="4000" dirty="0">
                <a:effectLst>
                  <a:outerShdw blurRad="38100" dist="38100" dir="2700000" algn="tl">
                    <a:srgbClr val="000000">
                      <a:alpha val="43137"/>
                    </a:srgbClr>
                  </a:outerShdw>
                </a:effectLst>
              </a:rPr>
              <a:t>Duplication of learning </a:t>
            </a:r>
          </a:p>
        </p:txBody>
      </p:sp>
      <p:pic>
        <p:nvPicPr>
          <p:cNvPr id="5" name="Content Placeholder 4"/>
          <p:cNvPicPr>
            <a:picLocks noGrp="1" noChangeAspect="1"/>
          </p:cNvPicPr>
          <p:nvPr>
            <p:ph sz="half" idx="2"/>
          </p:nvPr>
        </p:nvPicPr>
        <p:blipFill>
          <a:blip r:embed="rId2"/>
          <a:stretch>
            <a:fillRect/>
          </a:stretch>
        </p:blipFill>
        <p:spPr>
          <a:xfrm>
            <a:off x="300569" y="1592619"/>
            <a:ext cx="3549056" cy="2515402"/>
          </a:xfrm>
          <a:prstGeom prst="rect">
            <a:avLst/>
          </a:prstGeom>
        </p:spPr>
      </p:pic>
      <p:pic>
        <p:nvPicPr>
          <p:cNvPr id="10" name="Picture 9"/>
          <p:cNvPicPr>
            <a:picLocks noChangeAspect="1"/>
          </p:cNvPicPr>
          <p:nvPr/>
        </p:nvPicPr>
        <p:blipFill>
          <a:blip r:embed="rId3"/>
          <a:stretch>
            <a:fillRect/>
          </a:stretch>
        </p:blipFill>
        <p:spPr>
          <a:xfrm>
            <a:off x="1196680" y="4926974"/>
            <a:ext cx="1179222" cy="1071991"/>
          </a:xfrm>
          <a:prstGeom prst="rect">
            <a:avLst/>
          </a:prstGeom>
        </p:spPr>
      </p:pic>
      <p:pic>
        <p:nvPicPr>
          <p:cNvPr id="2050" name="Picture 2" descr="What is the definition of quality in our ever-evolving eco-techno 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710" y="4783409"/>
            <a:ext cx="4059809" cy="15274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7919234" y="1600176"/>
            <a:ext cx="3510766" cy="2404895"/>
          </a:xfrm>
          <a:prstGeom prst="rect">
            <a:avLst/>
          </a:prstGeom>
        </p:spPr>
      </p:pic>
      <p:pic>
        <p:nvPicPr>
          <p:cNvPr id="8" name="Picture 7"/>
          <p:cNvPicPr>
            <a:picLocks noChangeAspect="1"/>
          </p:cNvPicPr>
          <p:nvPr/>
        </p:nvPicPr>
        <p:blipFill>
          <a:blip r:embed="rId6"/>
          <a:stretch>
            <a:fillRect/>
          </a:stretch>
        </p:blipFill>
        <p:spPr>
          <a:xfrm>
            <a:off x="3987217" y="1574371"/>
            <a:ext cx="3162300" cy="2533650"/>
          </a:xfrm>
          <a:prstGeom prst="rect">
            <a:avLst/>
          </a:prstGeom>
        </p:spPr>
      </p:pic>
      <p:sp>
        <p:nvSpPr>
          <p:cNvPr id="9" name="Rectangle 8"/>
          <p:cNvSpPr/>
          <p:nvPr/>
        </p:nvSpPr>
        <p:spPr>
          <a:xfrm>
            <a:off x="300569" y="4093818"/>
            <a:ext cx="6848948" cy="68959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Facilitates easy mobility of learners and </a:t>
            </a:r>
            <a:r>
              <a:rPr lang="en-GB" dirty="0" smtClean="0">
                <a:ln w="0"/>
                <a:solidFill>
                  <a:schemeClr val="tx1"/>
                </a:solidFill>
                <a:effectLst>
                  <a:outerShdw blurRad="38100" dist="19050" dir="2700000" algn="tl" rotWithShape="0">
                    <a:schemeClr val="dk1">
                      <a:alpha val="40000"/>
                    </a:schemeClr>
                  </a:outerShdw>
                </a:effectLst>
              </a:rPr>
              <a:t>workers</a:t>
            </a:r>
            <a:endParaRPr lang="en-GB" dirty="0">
              <a:ln w="0"/>
              <a:solidFill>
                <a:schemeClr val="tx1"/>
              </a:solidFill>
              <a:effectLst>
                <a:outerShdw blurRad="38100" dist="19050" dir="2700000" algn="tl" rotWithShape="0">
                  <a:schemeClr val="dk1">
                    <a:alpha val="40000"/>
                  </a:schemeClr>
                </a:outerShdw>
              </a:effectLst>
            </a:endParaRPr>
          </a:p>
        </p:txBody>
      </p:sp>
      <p:sp>
        <p:nvSpPr>
          <p:cNvPr id="13" name="Rectangle 12"/>
          <p:cNvSpPr/>
          <p:nvPr/>
        </p:nvSpPr>
        <p:spPr>
          <a:xfrm>
            <a:off x="7919233" y="4016580"/>
            <a:ext cx="3510767" cy="46348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Promotes lifelong learning through flexible learning pathways</a:t>
            </a:r>
          </a:p>
        </p:txBody>
      </p:sp>
      <p:sp>
        <p:nvSpPr>
          <p:cNvPr id="12" name="Rectangle 11"/>
          <p:cNvSpPr/>
          <p:nvPr/>
        </p:nvSpPr>
        <p:spPr>
          <a:xfrm>
            <a:off x="6712588" y="5787633"/>
            <a:ext cx="2777492" cy="523220"/>
          </a:xfrm>
          <a:prstGeom prst="rect">
            <a:avLst/>
          </a:prstGeom>
          <a:effectLst>
            <a:outerShdw blurRad="50800" dist="38100" dir="16200000" rotWithShape="0">
              <a:prstClr val="black">
                <a:alpha val="40000"/>
              </a:prstClr>
            </a:outerShdw>
          </a:effectLst>
        </p:spPr>
        <p:txBody>
          <a:bodyPr wrap="none">
            <a:spAutoFit/>
          </a:bodyPr>
          <a:lstStyle/>
          <a:p>
            <a:r>
              <a:rPr lang="en-GB" sz="2800" b="1" spc="50" dirty="0">
                <a:ln w="9525" cmpd="sng">
                  <a:solidFill>
                    <a:schemeClr val="accent1"/>
                  </a:solidFill>
                  <a:prstDash val="solid"/>
                </a:ln>
                <a:solidFill>
                  <a:srgbClr val="70AD47">
                    <a:tint val="1000"/>
                  </a:srgbClr>
                </a:solidFill>
                <a:effectLst>
                  <a:glow rad="38100">
                    <a:schemeClr val="accent1">
                      <a:alpha val="40000"/>
                    </a:schemeClr>
                  </a:glow>
                </a:effectLst>
              </a:rPr>
              <a:t>QUALIFICATIONS</a:t>
            </a:r>
            <a:endParaRPr lang="en-GB" sz="2800" dirty="0">
              <a:effectLst>
                <a:outerShdw blurRad="38100" dist="38100" dir="2700000" algn="tl">
                  <a:srgbClr val="000000">
                    <a:alpha val="43137"/>
                  </a:srgbClr>
                </a:outerShdw>
              </a:effectLst>
            </a:endParaRPr>
          </a:p>
        </p:txBody>
      </p:sp>
      <p:sp>
        <p:nvSpPr>
          <p:cNvPr id="3" name="TextBox 2"/>
          <p:cNvSpPr txBox="1"/>
          <p:nvPr/>
        </p:nvSpPr>
        <p:spPr>
          <a:xfrm>
            <a:off x="4989131" y="609647"/>
            <a:ext cx="274963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kern="0" dirty="0">
                <a:latin typeface="Segoe UI" panose="020B0502040204020203" pitchFamily="34" charset="0"/>
                <a:ea typeface="Aptos"/>
                <a:cs typeface="Times New Roman" panose="02020603050405020304" pitchFamily="18" charset="0"/>
              </a:rPr>
              <a:t>Multi-skilling and up-skilling of employees</a:t>
            </a:r>
            <a:endParaRPr lang="en-GB" dirty="0"/>
          </a:p>
        </p:txBody>
      </p:sp>
      <p:sp>
        <p:nvSpPr>
          <p:cNvPr id="14" name="TextBox 13"/>
          <p:cNvSpPr txBox="1"/>
          <p:nvPr/>
        </p:nvSpPr>
        <p:spPr>
          <a:xfrm>
            <a:off x="7919234" y="631732"/>
            <a:ext cx="3510766"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GB" kern="0" dirty="0">
                <a:solidFill>
                  <a:schemeClr val="tx1"/>
                </a:solidFill>
                <a:latin typeface="Segoe UI" panose="020B0502040204020203" pitchFamily="34" charset="0"/>
                <a:cs typeface="Times New Roman" panose="02020603050405020304" pitchFamily="18" charset="0"/>
              </a:rPr>
              <a:t>Equal learning opportunities for all</a:t>
            </a:r>
            <a:endParaRPr lang="en-GB" dirty="0">
              <a:solidFill>
                <a:schemeClr val="tx1"/>
              </a:solidFill>
            </a:endParaRPr>
          </a:p>
        </p:txBody>
      </p:sp>
      <p:sp>
        <p:nvSpPr>
          <p:cNvPr id="16"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60000" y="6271340"/>
            <a:ext cx="4351849" cy="173592"/>
          </a:xfrm>
        </p:spPr>
        <p:txBody>
          <a:bodyPr/>
          <a:lstStyle/>
          <a:p>
            <a:r>
              <a:rPr lang="en-GB" smtClean="0"/>
              <a:t>Towards the Implementation of CAT Policy and Guidelines in Botswana</a:t>
            </a:r>
            <a:endParaRPr lang="en-US" dirty="0"/>
          </a:p>
        </p:txBody>
      </p:sp>
      <p:sp>
        <p:nvSpPr>
          <p:cNvPr id="17" name="Rectangle 16"/>
          <p:cNvSpPr/>
          <p:nvPr/>
        </p:nvSpPr>
        <p:spPr>
          <a:xfrm>
            <a:off x="6293659" y="4832141"/>
            <a:ext cx="3510767" cy="463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n w="0"/>
                <a:solidFill>
                  <a:schemeClr val="tx1"/>
                </a:solidFill>
                <a:effectLst>
                  <a:outerShdw blurRad="38100" dist="38100" dir="2700000" algn="tl">
                    <a:srgbClr val="000000">
                      <a:alpha val="43137"/>
                    </a:srgbClr>
                  </a:outerShdw>
                  <a:reflection blurRad="6350" stA="60000" endA="900" endPos="58000" dir="5400000" sy="-100000" algn="bl" rotWithShape="0"/>
                </a:effectLst>
              </a:rPr>
              <a:t>RELEVANT AND</a:t>
            </a:r>
            <a:endParaRPr lang="en-GB" sz="2400" dirty="0">
              <a:ln w="0"/>
              <a:solidFill>
                <a:schemeClr val="tx1"/>
              </a:solidFill>
              <a:effectLst>
                <a:outerShdw blurRad="38100" dist="38100" dir="2700000" algn="tl">
                  <a:srgbClr val="000000">
                    <a:alpha val="43137"/>
                  </a:srgbClr>
                </a:outerShdw>
                <a:reflection blurRad="6350" stA="60000" endA="900" endPos="58000" dir="5400000" sy="-100000" algn="bl" rotWithShape="0"/>
              </a:effectLst>
            </a:endParaRPr>
          </a:p>
        </p:txBody>
      </p:sp>
    </p:spTree>
    <p:extLst>
      <p:ext uri="{BB962C8B-B14F-4D97-AF65-F5344CB8AC3E}">
        <p14:creationId xmlns:p14="http://schemas.microsoft.com/office/powerpoint/2010/main" val="402439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bg/>
                                          </p:spTgt>
                                        </p:tgtEl>
                                        <p:attrNameLst>
                                          <p:attrName>style.visibility</p:attrName>
                                        </p:attrNameLst>
                                      </p:cBhvr>
                                      <p:to>
                                        <p:strVal val="visible"/>
                                      </p:to>
                                    </p:set>
                                    <p:anim calcmode="lin" valueType="num">
                                      <p:cBhvr additive="base">
                                        <p:cTn id="39" dur="500" fill="hold"/>
                                        <p:tgtEl>
                                          <p:spTgt spid="7">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 calcmode="lin" valueType="num">
                                      <p:cBhvr additive="base">
                                        <p:cTn id="4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050"/>
                                        </p:tgtEl>
                                        <p:attrNameLst>
                                          <p:attrName>style.visibility</p:attrName>
                                        </p:attrNameLst>
                                      </p:cBhvr>
                                      <p:to>
                                        <p:strVal val="visible"/>
                                      </p:to>
                                    </p:set>
                                    <p:animEffect transition="in" filter="fade">
                                      <p:cBhvr>
                                        <p:cTn id="57" dur="1000"/>
                                        <p:tgtEl>
                                          <p:spTgt spid="2050"/>
                                        </p:tgtEl>
                                      </p:cBhvr>
                                    </p:animEffect>
                                    <p:anim calcmode="lin" valueType="num">
                                      <p:cBhvr>
                                        <p:cTn id="58" dur="1000" fill="hold"/>
                                        <p:tgtEl>
                                          <p:spTgt spid="2050"/>
                                        </p:tgtEl>
                                        <p:attrNameLst>
                                          <p:attrName>ppt_x</p:attrName>
                                        </p:attrNameLst>
                                      </p:cBhvr>
                                      <p:tavLst>
                                        <p:tav tm="0">
                                          <p:val>
                                            <p:strVal val="#ppt_x"/>
                                          </p:val>
                                        </p:tav>
                                        <p:tav tm="100000">
                                          <p:val>
                                            <p:strVal val="#ppt_x"/>
                                          </p:val>
                                        </p:tav>
                                      </p:tavLst>
                                    </p:anim>
                                    <p:anim calcmode="lin" valueType="num">
                                      <p:cBhvr>
                                        <p:cTn id="5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1000"/>
                                        <p:tgtEl>
                                          <p:spTgt spid="3"/>
                                        </p:tgtEl>
                                      </p:cBhvr>
                                    </p:animEffect>
                                    <p:anim calcmode="lin" valueType="num">
                                      <p:cBhvr>
                                        <p:cTn id="72" dur="1000" fill="hold"/>
                                        <p:tgtEl>
                                          <p:spTgt spid="3"/>
                                        </p:tgtEl>
                                        <p:attrNameLst>
                                          <p:attrName>ppt_x</p:attrName>
                                        </p:attrNameLst>
                                      </p:cBhvr>
                                      <p:tavLst>
                                        <p:tav tm="0">
                                          <p:val>
                                            <p:strVal val="#ppt_x"/>
                                          </p:val>
                                        </p:tav>
                                        <p:tav tm="100000">
                                          <p:val>
                                            <p:strVal val="#ppt_x"/>
                                          </p:val>
                                        </p:tav>
                                      </p:tavLst>
                                    </p:anim>
                                    <p:anim calcmode="lin" valueType="num">
                                      <p:cBhvr>
                                        <p:cTn id="7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1000"/>
                                        <p:tgtEl>
                                          <p:spTgt spid="14"/>
                                        </p:tgtEl>
                                      </p:cBhvr>
                                    </p:animEffect>
                                    <p:anim calcmode="lin" valueType="num">
                                      <p:cBhvr>
                                        <p:cTn id="79" dur="1000" fill="hold"/>
                                        <p:tgtEl>
                                          <p:spTgt spid="14"/>
                                        </p:tgtEl>
                                        <p:attrNameLst>
                                          <p:attrName>ppt_x</p:attrName>
                                        </p:attrNameLst>
                                      </p:cBhvr>
                                      <p:tavLst>
                                        <p:tav tm="0">
                                          <p:val>
                                            <p:strVal val="#ppt_x"/>
                                          </p:val>
                                        </p:tav>
                                        <p:tav tm="100000">
                                          <p:val>
                                            <p:strVal val="#ppt_x"/>
                                          </p:val>
                                        </p:tav>
                                      </p:tavLst>
                                    </p:anim>
                                    <p:anim calcmode="lin" valueType="num">
                                      <p:cBhvr>
                                        <p:cTn id="8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9" grpId="0" animBg="1"/>
      <p:bldP spid="13" grpId="0" animBg="1"/>
      <p:bldP spid="12" grpId="0"/>
      <p:bldP spid="3" grpId="0" animBg="1"/>
      <p:bldP spid="14"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26" y="720977"/>
            <a:ext cx="11378498" cy="1079760"/>
          </a:xfrm>
          <a:solidFill>
            <a:schemeClr val="accent3">
              <a:lumMod val="20000"/>
              <a:lumOff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a:noAutofit/>
          </a:bodyPr>
          <a:lstStyle/>
          <a:p>
            <a:r>
              <a:rPr lang="en-GB" sz="3600" dirty="0" smtClean="0">
                <a:solidFill>
                  <a:schemeClr val="accent1"/>
                </a:solidFill>
                <a:latin typeface="Nunito Sans ExtraBold" pitchFamily="2" charset="77"/>
                <a:ea typeface="+mj-ea"/>
                <a:cs typeface="+mj-cs"/>
              </a:rPr>
              <a:t>Responsibilities </a:t>
            </a:r>
            <a:r>
              <a:rPr lang="en-GB" sz="3600" dirty="0">
                <a:solidFill>
                  <a:schemeClr val="accent1"/>
                </a:solidFill>
                <a:latin typeface="Nunito Sans ExtraBold" pitchFamily="2" charset="77"/>
                <a:ea typeface="+mj-ea"/>
                <a:cs typeface="+mj-cs"/>
              </a:rPr>
              <a:t>of </a:t>
            </a:r>
            <a:r>
              <a:rPr lang="en-GB" sz="3600" dirty="0" smtClean="0">
                <a:solidFill>
                  <a:schemeClr val="accent1"/>
                </a:solidFill>
                <a:latin typeface="Nunito Sans ExtraBold" pitchFamily="2" charset="77"/>
                <a:ea typeface="+mj-ea"/>
                <a:cs typeface="+mj-cs"/>
              </a:rPr>
              <a:t>Stakeholders </a:t>
            </a:r>
            <a:r>
              <a:rPr lang="en-GB" sz="3600" dirty="0">
                <a:solidFill>
                  <a:schemeClr val="accent1"/>
                </a:solidFill>
                <a:latin typeface="Nunito Sans ExtraBold" pitchFamily="2" charset="77"/>
                <a:ea typeface="+mj-ea"/>
                <a:cs typeface="+mj-cs"/>
              </a:rPr>
              <a:t>in the Implementation of </a:t>
            </a:r>
            <a:r>
              <a:rPr lang="en-GB" sz="3600" dirty="0" smtClean="0">
                <a:solidFill>
                  <a:schemeClr val="accent1"/>
                </a:solidFill>
                <a:latin typeface="Nunito Sans ExtraBold" pitchFamily="2" charset="77"/>
                <a:ea typeface="+mj-ea"/>
                <a:cs typeface="+mj-cs"/>
              </a:rPr>
              <a:t>the </a:t>
            </a:r>
            <a:r>
              <a:rPr lang="en-GB" sz="3600" dirty="0">
                <a:solidFill>
                  <a:schemeClr val="accent1"/>
                </a:solidFill>
                <a:latin typeface="Nunito Sans ExtraBold" pitchFamily="2" charset="77"/>
                <a:ea typeface="+mj-ea"/>
                <a:cs typeface="+mj-cs"/>
              </a:rPr>
              <a:t>National CAT </a:t>
            </a:r>
            <a:r>
              <a:rPr lang="en-GB" sz="3600" dirty="0" smtClean="0">
                <a:solidFill>
                  <a:schemeClr val="accent1"/>
                </a:solidFill>
                <a:latin typeface="Nunito Sans ExtraBold" pitchFamily="2" charset="77"/>
                <a:ea typeface="+mj-ea"/>
                <a:cs typeface="+mj-cs"/>
              </a:rPr>
              <a:t>System</a:t>
            </a:r>
            <a:endParaRPr lang="en-GB" sz="3600" dirty="0">
              <a:solidFill>
                <a:schemeClr val="accent1"/>
              </a:solidFill>
              <a:latin typeface="Nunito Sans ExtraBold" pitchFamily="2" charset="77"/>
              <a:ea typeface="+mj-ea"/>
              <a:cs typeface="+mj-cs"/>
            </a:endParaRPr>
          </a:p>
        </p:txBody>
      </p:sp>
      <p:sp>
        <p:nvSpPr>
          <p:cNvPr id="3" name="Content Placeholder 2"/>
          <p:cNvSpPr>
            <a:spLocks noGrp="1"/>
          </p:cNvSpPr>
          <p:nvPr>
            <p:ph idx="1"/>
          </p:nvPr>
        </p:nvSpPr>
        <p:spPr>
          <a:xfrm>
            <a:off x="352486" y="1538344"/>
            <a:ext cx="11475317" cy="4732996"/>
          </a:xfrm>
        </p:spPr>
        <p:txBody>
          <a:bodyPr>
            <a:normAutofit/>
          </a:bodyPr>
          <a:lstStyle/>
          <a:p>
            <a:pPr marL="395288" lvl="0" indent="0">
              <a:buNone/>
            </a:pPr>
            <a:endParaRPr lang="en-GB" sz="1500" dirty="0"/>
          </a:p>
          <a:p>
            <a:endParaRPr lang="en-GB" dirty="0"/>
          </a:p>
        </p:txBody>
      </p:sp>
      <p:graphicFrame>
        <p:nvGraphicFramePr>
          <p:cNvPr id="4" name="Diagram 3"/>
          <p:cNvGraphicFramePr/>
          <p:nvPr>
            <p:extLst>
              <p:ext uri="{D42A27DB-BD31-4B8C-83A1-F6EECF244321}">
                <p14:modId xmlns:p14="http://schemas.microsoft.com/office/powerpoint/2010/main" val="2190423558"/>
              </p:ext>
            </p:extLst>
          </p:nvPr>
        </p:nvGraphicFramePr>
        <p:xfrm>
          <a:off x="860351" y="1800737"/>
          <a:ext cx="10640510" cy="5224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60000" y="6271340"/>
            <a:ext cx="3710343" cy="173592"/>
          </a:xfrm>
        </p:spPr>
        <p:txBody>
          <a:bodyPr/>
          <a:lstStyle/>
          <a:p>
            <a:r>
              <a:rPr lang="en-GB" dirty="0" smtClean="0"/>
              <a:t>Towards the Implementation of CAT Policy and Guidelines in Botswana</a:t>
            </a:r>
            <a:endParaRPr lang="en-US" dirty="0"/>
          </a:p>
        </p:txBody>
      </p:sp>
    </p:spTree>
    <p:extLst>
      <p:ext uri="{BB962C8B-B14F-4D97-AF65-F5344CB8AC3E}">
        <p14:creationId xmlns:p14="http://schemas.microsoft.com/office/powerpoint/2010/main" val="17096062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F6EE71F-7E8B-7762-1915-30D04FD108E8}"/>
              </a:ext>
            </a:extLst>
          </p:cNvPr>
          <p:cNvSpPr txBox="1"/>
          <p:nvPr/>
        </p:nvSpPr>
        <p:spPr>
          <a:xfrm>
            <a:off x="360000" y="808365"/>
            <a:ext cx="10268263" cy="590931"/>
          </a:xfrm>
          <a:prstGeom prst="rect">
            <a:avLst/>
          </a:prstGeom>
          <a:noFill/>
        </p:spPr>
        <p:txBody>
          <a:bodyPr wrap="square">
            <a:spAutoFit/>
          </a:bodyPr>
          <a:lstStyle/>
          <a:p>
            <a:pPr marL="0" marR="0" lvl="0" indent="0" fontAlgn="auto">
              <a:lnSpc>
                <a:spcPct val="90000"/>
              </a:lnSpc>
              <a:spcBef>
                <a:spcPct val="0"/>
              </a:spcBef>
              <a:spcAft>
                <a:spcPts val="0"/>
              </a:spcAft>
              <a:buClrTx/>
              <a:buSzTx/>
              <a:tabLst/>
              <a:defRPr/>
            </a:pPr>
            <a:r>
              <a:rPr lang="en-US" sz="3600" b="1" dirty="0" smtClean="0">
                <a:solidFill>
                  <a:schemeClr val="accent1"/>
                </a:solidFill>
                <a:latin typeface="Nunito Sans ExtraBold" pitchFamily="2" charset="77"/>
                <a:ea typeface="+mj-ea"/>
                <a:cs typeface="+mj-cs"/>
              </a:rPr>
              <a:t>CAT System </a:t>
            </a:r>
            <a:r>
              <a:rPr lang="en-US" sz="3600" b="1" dirty="0">
                <a:solidFill>
                  <a:schemeClr val="accent1"/>
                </a:solidFill>
                <a:latin typeface="Nunito Sans ExtraBold" pitchFamily="2" charset="77"/>
                <a:ea typeface="+mj-ea"/>
                <a:cs typeface="+mj-cs"/>
              </a:rPr>
              <a:t>Implementation Approaches</a:t>
            </a:r>
          </a:p>
        </p:txBody>
      </p:sp>
      <p:graphicFrame>
        <p:nvGraphicFramePr>
          <p:cNvPr id="11" name="Diagram 10">
            <a:extLst>
              <a:ext uri="{FF2B5EF4-FFF2-40B4-BE49-F238E27FC236}">
                <a16:creationId xmlns:a16="http://schemas.microsoft.com/office/drawing/2014/main" id="{A410DFA8-4B84-D2A9-130D-ECF296F51934}"/>
              </a:ext>
            </a:extLst>
          </p:cNvPr>
          <p:cNvGraphicFramePr/>
          <p:nvPr>
            <p:extLst/>
          </p:nvPr>
        </p:nvGraphicFramePr>
        <p:xfrm>
          <a:off x="525488" y="1633928"/>
          <a:ext cx="6100163" cy="4370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Arrow: U-Turn 11">
            <a:extLst>
              <a:ext uri="{FF2B5EF4-FFF2-40B4-BE49-F238E27FC236}">
                <a16:creationId xmlns:a16="http://schemas.microsoft.com/office/drawing/2014/main" id="{75AEE760-0492-5303-7F20-32D4C1127F9A}"/>
              </a:ext>
            </a:extLst>
          </p:cNvPr>
          <p:cNvSpPr/>
          <p:nvPr/>
        </p:nvSpPr>
        <p:spPr>
          <a:xfrm>
            <a:off x="1165901" y="1802669"/>
            <a:ext cx="4317167" cy="404735"/>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82A"/>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1C521F84-56A0-8E63-B322-F787A2980603}"/>
              </a:ext>
            </a:extLst>
          </p:cNvPr>
          <p:cNvSpPr>
            <a:spLocks noGrp="1"/>
          </p:cNvSpPr>
          <p:nvPr>
            <p:ph idx="1"/>
          </p:nvPr>
        </p:nvSpPr>
        <p:spPr>
          <a:xfrm>
            <a:off x="7258569" y="1802669"/>
            <a:ext cx="4317167" cy="3939749"/>
          </a:xfrm>
        </p:spPr>
        <p:txBody>
          <a:bodyPr/>
          <a:lstStyle/>
          <a:p>
            <a:pPr marL="0" indent="0">
              <a:buNone/>
            </a:pPr>
            <a:r>
              <a:rPr lang="en-US" dirty="0"/>
              <a:t> </a:t>
            </a:r>
          </a:p>
        </p:txBody>
      </p:sp>
      <p:graphicFrame>
        <p:nvGraphicFramePr>
          <p:cNvPr id="9" name="Diagram 8">
            <a:extLst>
              <a:ext uri="{FF2B5EF4-FFF2-40B4-BE49-F238E27FC236}">
                <a16:creationId xmlns:a16="http://schemas.microsoft.com/office/drawing/2014/main" id="{3D78134E-10A3-5A1F-E61C-81726C884143}"/>
              </a:ext>
            </a:extLst>
          </p:cNvPr>
          <p:cNvGraphicFramePr/>
          <p:nvPr/>
        </p:nvGraphicFramePr>
        <p:xfrm>
          <a:off x="4000547" y="1671801"/>
          <a:ext cx="8128000" cy="25132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a:extLst>
              <a:ext uri="{FF2B5EF4-FFF2-40B4-BE49-F238E27FC236}">
                <a16:creationId xmlns:a16="http://schemas.microsoft.com/office/drawing/2014/main" id="{30BA1643-0AEC-7C7F-6967-94B34EF39660}"/>
              </a:ext>
            </a:extLst>
          </p:cNvPr>
          <p:cNvGraphicFramePr/>
          <p:nvPr/>
        </p:nvGraphicFramePr>
        <p:xfrm>
          <a:off x="8938457" y="1671801"/>
          <a:ext cx="2705210" cy="251329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4" name="Diagram 13">
            <a:extLst>
              <a:ext uri="{FF2B5EF4-FFF2-40B4-BE49-F238E27FC236}">
                <a16:creationId xmlns:a16="http://schemas.microsoft.com/office/drawing/2014/main" id="{F3013091-A7EB-61F2-5BBE-80955AE93997}"/>
              </a:ext>
            </a:extLst>
          </p:cNvPr>
          <p:cNvGraphicFramePr/>
          <p:nvPr/>
        </p:nvGraphicFramePr>
        <p:xfrm>
          <a:off x="9031135" y="4133929"/>
          <a:ext cx="2705210" cy="251329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5" name="Diagram 14">
            <a:extLst>
              <a:ext uri="{FF2B5EF4-FFF2-40B4-BE49-F238E27FC236}">
                <a16:creationId xmlns:a16="http://schemas.microsoft.com/office/drawing/2014/main" id="{57D93E69-DB6A-BC12-58B9-A4CE26FDAE02}"/>
              </a:ext>
            </a:extLst>
          </p:cNvPr>
          <p:cNvGraphicFramePr/>
          <p:nvPr/>
        </p:nvGraphicFramePr>
        <p:xfrm>
          <a:off x="6671889" y="4136138"/>
          <a:ext cx="2705210" cy="251329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7" name="Arrow: Right 16">
            <a:extLst>
              <a:ext uri="{FF2B5EF4-FFF2-40B4-BE49-F238E27FC236}">
                <a16:creationId xmlns:a16="http://schemas.microsoft.com/office/drawing/2014/main" id="{4859170E-1B97-FCA4-46F1-3DFD724BD827}"/>
              </a:ext>
            </a:extLst>
          </p:cNvPr>
          <p:cNvSpPr/>
          <p:nvPr/>
        </p:nvSpPr>
        <p:spPr>
          <a:xfrm>
            <a:off x="6880582" y="1629155"/>
            <a:ext cx="4576164" cy="92995"/>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Arrow: Right 17">
            <a:extLst>
              <a:ext uri="{FF2B5EF4-FFF2-40B4-BE49-F238E27FC236}">
                <a16:creationId xmlns:a16="http://schemas.microsoft.com/office/drawing/2014/main" id="{1F2FDB82-29AA-913B-843E-4ACC4E12B817}"/>
              </a:ext>
            </a:extLst>
          </p:cNvPr>
          <p:cNvSpPr/>
          <p:nvPr/>
        </p:nvSpPr>
        <p:spPr>
          <a:xfrm rot="5400000">
            <a:off x="9050040" y="4107087"/>
            <a:ext cx="4884636" cy="114768"/>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Arrow: Right 18">
            <a:extLst>
              <a:ext uri="{FF2B5EF4-FFF2-40B4-BE49-F238E27FC236}">
                <a16:creationId xmlns:a16="http://schemas.microsoft.com/office/drawing/2014/main" id="{8B05EE09-FE97-9575-39DD-029CCF7C22CA}"/>
              </a:ext>
            </a:extLst>
          </p:cNvPr>
          <p:cNvSpPr/>
          <p:nvPr/>
        </p:nvSpPr>
        <p:spPr>
          <a:xfrm rot="10800000">
            <a:off x="6880582" y="6606785"/>
            <a:ext cx="4554392" cy="8822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Arrow: Right 19">
            <a:extLst>
              <a:ext uri="{FF2B5EF4-FFF2-40B4-BE49-F238E27FC236}">
                <a16:creationId xmlns:a16="http://schemas.microsoft.com/office/drawing/2014/main" id="{670EFD58-3454-4021-ECDD-5C6F2CD554F2}"/>
              </a:ext>
            </a:extLst>
          </p:cNvPr>
          <p:cNvSpPr/>
          <p:nvPr/>
        </p:nvSpPr>
        <p:spPr>
          <a:xfrm rot="16200000">
            <a:off x="4449748" y="4144622"/>
            <a:ext cx="4839063" cy="69866"/>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441064" y="6151804"/>
            <a:ext cx="4486320" cy="275703"/>
          </a:xfrm>
        </p:spPr>
        <p:txBody>
          <a:bodyPr/>
          <a:lstStyle/>
          <a:p>
            <a:r>
              <a:rPr lang="en-GB"/>
              <a:t>CATS: Concepts, Objectives, Benefits and more</a:t>
            </a:r>
            <a:endParaRPr lang="en-US" dirty="0"/>
          </a:p>
        </p:txBody>
      </p:sp>
    </p:spTree>
    <p:extLst>
      <p:ext uri="{BB962C8B-B14F-4D97-AF65-F5344CB8AC3E}">
        <p14:creationId xmlns:p14="http://schemas.microsoft.com/office/powerpoint/2010/main" val="416951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53330899"/>
              </p:ext>
            </p:extLst>
          </p:nvPr>
        </p:nvGraphicFramePr>
        <p:xfrm>
          <a:off x="439374" y="1599924"/>
          <a:ext cx="10409382" cy="4211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1108037" y="5152911"/>
            <a:ext cx="225911" cy="21515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smtClean="0"/>
              <a:t>1</a:t>
            </a:r>
            <a:endParaRPr lang="en-GB" b="1" dirty="0"/>
          </a:p>
        </p:txBody>
      </p:sp>
      <p:sp>
        <p:nvSpPr>
          <p:cNvPr id="6" name="Oval 5"/>
          <p:cNvSpPr/>
          <p:nvPr/>
        </p:nvSpPr>
        <p:spPr>
          <a:xfrm>
            <a:off x="2266164" y="5152911"/>
            <a:ext cx="225911" cy="21515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smtClean="0"/>
              <a:t>2</a:t>
            </a:r>
            <a:endParaRPr lang="en-GB" b="1" dirty="0"/>
          </a:p>
        </p:txBody>
      </p:sp>
      <p:sp>
        <p:nvSpPr>
          <p:cNvPr id="7" name="Oval 6"/>
          <p:cNvSpPr/>
          <p:nvPr/>
        </p:nvSpPr>
        <p:spPr>
          <a:xfrm>
            <a:off x="3616362" y="5152911"/>
            <a:ext cx="225911" cy="21515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t>3</a:t>
            </a:r>
          </a:p>
        </p:txBody>
      </p:sp>
      <p:sp>
        <p:nvSpPr>
          <p:cNvPr id="8" name="Oval 7"/>
          <p:cNvSpPr/>
          <p:nvPr/>
        </p:nvSpPr>
        <p:spPr>
          <a:xfrm>
            <a:off x="4853604" y="5152910"/>
            <a:ext cx="225911" cy="21515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smtClean="0"/>
              <a:t>4</a:t>
            </a:r>
            <a:endParaRPr lang="en-GB" b="1" dirty="0"/>
          </a:p>
        </p:txBody>
      </p:sp>
      <p:sp>
        <p:nvSpPr>
          <p:cNvPr id="9" name="Oval 8"/>
          <p:cNvSpPr/>
          <p:nvPr/>
        </p:nvSpPr>
        <p:spPr>
          <a:xfrm>
            <a:off x="6219712" y="5152911"/>
            <a:ext cx="225911" cy="21515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smtClean="0"/>
              <a:t>5</a:t>
            </a:r>
            <a:endParaRPr lang="en-GB" b="1" dirty="0"/>
          </a:p>
        </p:txBody>
      </p:sp>
      <p:sp>
        <p:nvSpPr>
          <p:cNvPr id="10" name="Oval 9"/>
          <p:cNvSpPr/>
          <p:nvPr/>
        </p:nvSpPr>
        <p:spPr>
          <a:xfrm>
            <a:off x="8838972" y="5152460"/>
            <a:ext cx="225911" cy="21515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smtClean="0"/>
              <a:t>7</a:t>
            </a:r>
            <a:endParaRPr lang="en-GB" b="1" dirty="0"/>
          </a:p>
        </p:txBody>
      </p:sp>
      <p:sp>
        <p:nvSpPr>
          <p:cNvPr id="12" name="Oval 11"/>
          <p:cNvSpPr/>
          <p:nvPr/>
        </p:nvSpPr>
        <p:spPr>
          <a:xfrm>
            <a:off x="7472864" y="5152909"/>
            <a:ext cx="225911" cy="21515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smtClean="0"/>
              <a:t>6</a:t>
            </a:r>
            <a:endParaRPr lang="en-GB" b="1" dirty="0"/>
          </a:p>
        </p:txBody>
      </p:sp>
      <p:sp>
        <p:nvSpPr>
          <p:cNvPr id="13" name="Oval 12"/>
          <p:cNvSpPr/>
          <p:nvPr/>
        </p:nvSpPr>
        <p:spPr>
          <a:xfrm>
            <a:off x="9997099" y="5152911"/>
            <a:ext cx="225911" cy="21515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t>8</a:t>
            </a:r>
          </a:p>
        </p:txBody>
      </p:sp>
      <p:sp>
        <p:nvSpPr>
          <p:cNvPr id="14"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60000" y="6271340"/>
            <a:ext cx="4351849" cy="173592"/>
          </a:xfrm>
        </p:spPr>
        <p:txBody>
          <a:bodyPr/>
          <a:lstStyle/>
          <a:p>
            <a:r>
              <a:rPr lang="en-GB" smtClean="0"/>
              <a:t>Towards the Implementation of CAT Policy and Guidelines in Botswana</a:t>
            </a:r>
            <a:endParaRPr lang="en-US" dirty="0"/>
          </a:p>
        </p:txBody>
      </p:sp>
      <p:sp>
        <p:nvSpPr>
          <p:cNvPr id="15" name="Title 2"/>
          <p:cNvSpPr>
            <a:spLocks noGrp="1"/>
          </p:cNvSpPr>
          <p:nvPr>
            <p:ph type="title"/>
          </p:nvPr>
        </p:nvSpPr>
        <p:spPr>
          <a:xfrm>
            <a:off x="439374" y="752306"/>
            <a:ext cx="10311587" cy="617801"/>
          </a:xfrm>
        </p:spPr>
        <p:txBody>
          <a:bodyPr>
            <a:noAutofit/>
          </a:bodyPr>
          <a:lstStyle/>
          <a:p>
            <a:pPr lvl="0" algn="l"/>
            <a:r>
              <a:rPr lang="en-GB" sz="3600" dirty="0" smtClean="0"/>
              <a:t>CAT System Guiding Principles</a:t>
            </a:r>
            <a:endParaRPr lang="en-GB" sz="3600" dirty="0"/>
          </a:p>
        </p:txBody>
      </p:sp>
    </p:spTree>
    <p:extLst>
      <p:ext uri="{BB962C8B-B14F-4D97-AF65-F5344CB8AC3E}">
        <p14:creationId xmlns:p14="http://schemas.microsoft.com/office/powerpoint/2010/main" val="8593843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DFBE3899-960A-43FC-9024-ECBDC5F7817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B5287DCE-87B2-4197-A5EB-21F762E135E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55FD7469-3057-4BE4-8EDE-20572CEAD699}"/>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20104412-4E43-40B1-9D8A-CC8BDC3B8DD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DB521259-14DB-4049-86B8-10A11FAA8A2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959810C2-0343-4C75-A4CB-09E0AEC7C35B}"/>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94E8C7CF-54FE-4202-AF41-B99F18786BC8}"/>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239DBA5E-360A-4926-B62C-16166968E5C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E6A5F294-FA71-46AB-925F-03745EA7625C}"/>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6DC28B75-1798-4464-909D-75F44E9C2FCC}"/>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7D34DD81-C5B4-41ED-9A46-233869F6DA0F}"/>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0D179C5C-A7F6-468D-90E1-74F4646DC9D8}"/>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0E7DE77F-3E94-498C-8421-16E1528D291B}"/>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graphicEl>
                                              <a:dgm id="{CF392201-D51C-432C-A9F3-20DB900015C0}"/>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graphicEl>
                                              <a:dgm id="{2357988C-868E-4B4D-AD50-B9D8BBA99DF5}"/>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graphicEl>
                                              <a:dgm id="{DBB88372-8F76-44CE-8F1B-3798902D2A84}"/>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graphicEl>
                                              <a:dgm id="{D6153FF9-A478-4BA9-9563-0960CEB4A7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0000" y="703002"/>
            <a:ext cx="11470556" cy="563152"/>
          </a:xfrm>
        </p:spPr>
        <p:txBody>
          <a:bodyPr>
            <a:noAutofit/>
          </a:bodyPr>
          <a:lstStyle/>
          <a:p>
            <a:pPr lvl="0" algn="l"/>
            <a:r>
              <a:rPr lang="en-GB" sz="3600" dirty="0" smtClean="0"/>
              <a:t>Key Concepts in CAT</a:t>
            </a:r>
            <a:endParaRPr lang="en-GB" sz="3600" dirty="0"/>
          </a:p>
        </p:txBody>
      </p:sp>
      <p:sp>
        <p:nvSpPr>
          <p:cNvPr id="4" name="Subtitle 3"/>
          <p:cNvSpPr>
            <a:spLocks noGrp="1"/>
          </p:cNvSpPr>
          <p:nvPr>
            <p:ph type="subTitle" idx="1"/>
          </p:nvPr>
        </p:nvSpPr>
        <p:spPr>
          <a:xfrm>
            <a:off x="360000" y="1452283"/>
            <a:ext cx="11470556" cy="4632928"/>
          </a:xfr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oAutofit/>
          </a:bodyPr>
          <a:lstStyle/>
          <a:p>
            <a:pPr marL="228600" lvl="0" indent="-228600" algn="l">
              <a:buFont typeface="Wingdings" panose="05000000000000000000" pitchFamily="2" charset="2"/>
              <a:buChar char="v"/>
            </a:pPr>
            <a:r>
              <a:rPr lang="en-GB" sz="3000" b="1" dirty="0" smtClean="0">
                <a:solidFill>
                  <a:srgbClr val="24282A"/>
                </a:solidFill>
              </a:rPr>
              <a:t>Types </a:t>
            </a:r>
            <a:r>
              <a:rPr lang="en-GB" sz="3000" b="1" dirty="0">
                <a:solidFill>
                  <a:srgbClr val="24282A"/>
                </a:solidFill>
              </a:rPr>
              <a:t>of credit transfers: </a:t>
            </a:r>
            <a:r>
              <a:rPr lang="en-GB" sz="3000" b="1" dirty="0">
                <a:solidFill>
                  <a:schemeClr val="accent2">
                    <a:lumMod val="75000"/>
                    <a:lumOff val="25000"/>
                  </a:schemeClr>
                </a:solidFill>
              </a:rPr>
              <a:t>vertical, horizontal and diagonal</a:t>
            </a:r>
            <a:r>
              <a:rPr lang="en-GB" sz="3000" b="1" dirty="0">
                <a:solidFill>
                  <a:srgbClr val="24282A"/>
                </a:solidFill>
              </a:rPr>
              <a:t>.</a:t>
            </a:r>
          </a:p>
          <a:p>
            <a:pPr lvl="0" algn="l"/>
            <a:endParaRPr lang="en-GB" sz="1200" b="1" dirty="0">
              <a:solidFill>
                <a:srgbClr val="24282A"/>
              </a:solidFill>
            </a:endParaRPr>
          </a:p>
          <a:p>
            <a:pPr marL="228600" lvl="0" indent="-228600" algn="l">
              <a:buFont typeface="Wingdings" panose="05000000000000000000" pitchFamily="2" charset="2"/>
              <a:buChar char="v"/>
            </a:pPr>
            <a:r>
              <a:rPr lang="en-GB" sz="3000" b="1" dirty="0" smtClean="0">
                <a:solidFill>
                  <a:srgbClr val="24282A"/>
                </a:solidFill>
              </a:rPr>
              <a:t>Modalities </a:t>
            </a:r>
            <a:r>
              <a:rPr lang="en-GB" sz="3000" b="1" dirty="0">
                <a:solidFill>
                  <a:srgbClr val="24282A"/>
                </a:solidFill>
              </a:rPr>
              <a:t>of credit transfer:</a:t>
            </a:r>
          </a:p>
          <a:p>
            <a:pPr marL="228600" lvl="0" indent="-228600" algn="l">
              <a:buFont typeface="Arial" panose="020B0604020202020204" pitchFamily="34" charset="0"/>
              <a:buChar char="•"/>
            </a:pPr>
            <a:r>
              <a:rPr lang="en-GB" sz="3000" b="1" dirty="0">
                <a:solidFill>
                  <a:srgbClr val="DCE2EF">
                    <a:lumMod val="50000"/>
                  </a:srgbClr>
                </a:solidFill>
              </a:rPr>
              <a:t>Block Credit Transfer: </a:t>
            </a:r>
            <a:r>
              <a:rPr lang="en-GB" sz="3000" dirty="0">
                <a:solidFill>
                  <a:srgbClr val="24282A"/>
                </a:solidFill>
              </a:rPr>
              <a:t>entails reducing the total credit of the receiving programme by the amount of credits from the completed programme.</a:t>
            </a:r>
          </a:p>
          <a:p>
            <a:pPr marL="228600" lvl="0" indent="-228600" algn="l">
              <a:buFont typeface="Arial" panose="020B0604020202020204" pitchFamily="34" charset="0"/>
              <a:buChar char="•"/>
            </a:pPr>
            <a:endParaRPr lang="en-GB" sz="1200" dirty="0">
              <a:solidFill>
                <a:srgbClr val="24282A"/>
              </a:solidFill>
            </a:endParaRPr>
          </a:p>
          <a:p>
            <a:pPr marL="228600" lvl="0" indent="-228600" algn="l">
              <a:buFont typeface="Arial" panose="020B0604020202020204" pitchFamily="34" charset="0"/>
              <a:buChar char="•"/>
            </a:pPr>
            <a:r>
              <a:rPr lang="en-GB" sz="3000" b="1" dirty="0">
                <a:solidFill>
                  <a:srgbClr val="DCE2EF">
                    <a:lumMod val="50000"/>
                  </a:srgbClr>
                </a:solidFill>
              </a:rPr>
              <a:t>Course Exemption: </a:t>
            </a:r>
            <a:r>
              <a:rPr lang="en-GB" sz="3000" dirty="0">
                <a:solidFill>
                  <a:srgbClr val="24282A"/>
                </a:solidFill>
              </a:rPr>
              <a:t>An individual may be exempted from taking a specific course or module of a programme based on the learning achieved in previous studies. This is applicable to both completed and uncompleted programmes. </a:t>
            </a:r>
          </a:p>
          <a:p>
            <a:pPr algn="l"/>
            <a:endParaRPr lang="en-GB" sz="2600" b="1" dirty="0" smtClean="0"/>
          </a:p>
        </p:txBody>
      </p:sp>
      <p:sp>
        <p:nvSpPr>
          <p:cNvPr id="9"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60000" y="6271340"/>
            <a:ext cx="4351849" cy="173592"/>
          </a:xfrm>
        </p:spPr>
        <p:txBody>
          <a:bodyPr/>
          <a:lstStyle/>
          <a:p>
            <a:r>
              <a:rPr lang="en-GB" smtClean="0"/>
              <a:t>Towards the Implementation of CAT Policy and Guidelines in Botswana</a:t>
            </a:r>
            <a:endParaRPr lang="en-US" dirty="0"/>
          </a:p>
        </p:txBody>
      </p:sp>
    </p:spTree>
    <p:extLst>
      <p:ext uri="{BB962C8B-B14F-4D97-AF65-F5344CB8AC3E}">
        <p14:creationId xmlns:p14="http://schemas.microsoft.com/office/powerpoint/2010/main" val="1075819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0000" y="703002"/>
            <a:ext cx="11470556" cy="563152"/>
          </a:xfrm>
        </p:spPr>
        <p:txBody>
          <a:bodyPr>
            <a:noAutofit/>
          </a:bodyPr>
          <a:lstStyle/>
          <a:p>
            <a:pPr lvl="0" algn="l"/>
            <a:r>
              <a:rPr lang="en-GB" sz="3600" dirty="0" smtClean="0"/>
              <a:t>Key Concepts in CAT…Cont’d</a:t>
            </a:r>
            <a:endParaRPr lang="en-GB" sz="3600" dirty="0"/>
          </a:p>
        </p:txBody>
      </p:sp>
      <p:sp>
        <p:nvSpPr>
          <p:cNvPr id="4" name="Subtitle 3"/>
          <p:cNvSpPr>
            <a:spLocks noGrp="1"/>
          </p:cNvSpPr>
          <p:nvPr>
            <p:ph type="subTitle" idx="1"/>
          </p:nvPr>
        </p:nvSpPr>
        <p:spPr>
          <a:xfrm>
            <a:off x="360000" y="1452283"/>
            <a:ext cx="11470556" cy="4733364"/>
          </a:xfr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noAutofit/>
          </a:bodyPr>
          <a:lstStyle/>
          <a:p>
            <a:pPr algn="l"/>
            <a:r>
              <a:rPr lang="en-GB" b="1" dirty="0" smtClean="0"/>
              <a:t>The Notional Hour Approach: </a:t>
            </a:r>
          </a:p>
          <a:p>
            <a:pPr marL="228600" lvl="0" indent="-228600" algn="l">
              <a:buFont typeface="Arial" panose="020B0604020202020204" pitchFamily="34" charset="0"/>
              <a:buChar char="•"/>
            </a:pPr>
            <a:r>
              <a:rPr lang="en-GB" dirty="0">
                <a:solidFill>
                  <a:srgbClr val="202A44"/>
                </a:solidFill>
              </a:rPr>
              <a:t>The </a:t>
            </a:r>
            <a:r>
              <a:rPr lang="en-GB" dirty="0" smtClean="0">
                <a:solidFill>
                  <a:srgbClr val="202A44"/>
                </a:solidFill>
              </a:rPr>
              <a:t>Botswana CAT System </a:t>
            </a:r>
            <a:r>
              <a:rPr lang="en-GB" dirty="0">
                <a:solidFill>
                  <a:srgbClr val="202A44"/>
                </a:solidFill>
              </a:rPr>
              <a:t>is based on the notional hour approach.</a:t>
            </a:r>
          </a:p>
          <a:p>
            <a:pPr marL="228600" lvl="0" indent="-228600" algn="l">
              <a:buFont typeface="Arial" panose="020B0604020202020204" pitchFamily="34" charset="0"/>
              <a:buChar char="•"/>
            </a:pPr>
            <a:r>
              <a:rPr lang="en-GB" dirty="0">
                <a:solidFill>
                  <a:srgbClr val="202A44"/>
                </a:solidFill>
              </a:rPr>
              <a:t>In this approach, the hours referred to here include </a:t>
            </a:r>
            <a:r>
              <a:rPr lang="en-GB" dirty="0" smtClean="0">
                <a:solidFill>
                  <a:srgbClr val="202A44"/>
                </a:solidFill>
              </a:rPr>
              <a:t>time  spent on </a:t>
            </a:r>
            <a:r>
              <a:rPr lang="en-GB" b="1" dirty="0" smtClean="0">
                <a:solidFill>
                  <a:srgbClr val="202A44"/>
                </a:solidFill>
              </a:rPr>
              <a:t>all </a:t>
            </a:r>
            <a:r>
              <a:rPr lang="en-GB" b="1" dirty="0">
                <a:solidFill>
                  <a:srgbClr val="202A44"/>
                </a:solidFill>
              </a:rPr>
              <a:t>the learning activities of the student (workload)</a:t>
            </a:r>
            <a:r>
              <a:rPr lang="en-GB" dirty="0">
                <a:solidFill>
                  <a:srgbClr val="202A44"/>
                </a:solidFill>
              </a:rPr>
              <a:t>, inclusive of contact time (lecture time, tutorials, labs), private study, research, assignment writing, examinations, etc.</a:t>
            </a:r>
          </a:p>
          <a:p>
            <a:pPr marL="228600" lvl="0" indent="-228600" algn="l">
              <a:buFont typeface="Arial" panose="020B0604020202020204" pitchFamily="34" charset="0"/>
              <a:buChar char="•"/>
            </a:pPr>
            <a:r>
              <a:rPr lang="en-GB" dirty="0">
                <a:solidFill>
                  <a:srgbClr val="202A44"/>
                </a:solidFill>
              </a:rPr>
              <a:t>The following assumptions are made: </a:t>
            </a:r>
          </a:p>
          <a:p>
            <a:pPr marL="720725" lvl="0" indent="-365125" algn="l">
              <a:buFont typeface="Courier New" panose="02070309020205020404" pitchFamily="49" charset="0"/>
              <a:buChar char="o"/>
            </a:pPr>
            <a:r>
              <a:rPr lang="en-GB" dirty="0">
                <a:solidFill>
                  <a:srgbClr val="202A44"/>
                </a:solidFill>
              </a:rPr>
              <a:t>The average student accumulates 8 study hours per day. This amounts to a 40 hours/ week. </a:t>
            </a:r>
          </a:p>
          <a:p>
            <a:pPr marL="720725" lvl="0" indent="-365125" algn="l">
              <a:buFont typeface="Courier New" panose="02070309020205020404" pitchFamily="49" charset="0"/>
              <a:buChar char="o"/>
            </a:pPr>
            <a:r>
              <a:rPr lang="en-GB" dirty="0">
                <a:solidFill>
                  <a:srgbClr val="202A44"/>
                </a:solidFill>
              </a:rPr>
              <a:t>Undergraduate programmes are generally based on a 30-week full-time academic year. At 40 hours per week this amounts to 1200 hours per year</a:t>
            </a:r>
            <a:r>
              <a:rPr lang="en-GB" b="1" dirty="0">
                <a:solidFill>
                  <a:srgbClr val="202A44"/>
                </a:solidFill>
              </a:rPr>
              <a:t>.</a:t>
            </a:r>
          </a:p>
          <a:p>
            <a:pPr marL="720725" lvl="0" indent="-365125" algn="l">
              <a:buFont typeface="Courier New" panose="02070309020205020404" pitchFamily="49" charset="0"/>
              <a:buChar char="o"/>
            </a:pPr>
            <a:r>
              <a:rPr lang="en-GB" dirty="0">
                <a:solidFill>
                  <a:srgbClr val="202A44"/>
                </a:solidFill>
              </a:rPr>
              <a:t>10 notional hours constitute one credit (that is, 10 notional hours = 1 credit, 1200 notional hours = 120 credits).</a:t>
            </a:r>
          </a:p>
          <a:p>
            <a:pPr algn="l"/>
            <a:endParaRPr lang="en-GB" sz="2600" b="1" dirty="0"/>
          </a:p>
        </p:txBody>
      </p:sp>
      <p:sp>
        <p:nvSpPr>
          <p:cNvPr id="9"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60000" y="6271340"/>
            <a:ext cx="4351849" cy="173592"/>
          </a:xfrm>
        </p:spPr>
        <p:txBody>
          <a:bodyPr/>
          <a:lstStyle/>
          <a:p>
            <a:r>
              <a:rPr lang="en-GB" smtClean="0"/>
              <a:t>Towards the Implementation of CAT Policy and Guidelines in Botswana</a:t>
            </a:r>
            <a:endParaRPr lang="en-US" dirty="0"/>
          </a:p>
        </p:txBody>
      </p:sp>
    </p:spTree>
    <p:extLst>
      <p:ext uri="{BB962C8B-B14F-4D97-AF65-F5344CB8AC3E}">
        <p14:creationId xmlns:p14="http://schemas.microsoft.com/office/powerpoint/2010/main" val="3086488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The CAT System Value Chain</a:t>
            </a:r>
            <a:endParaRPr lang="en-GB" sz="3600"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971164611"/>
              </p:ext>
            </p:extLst>
          </p:nvPr>
        </p:nvGraphicFramePr>
        <p:xfrm>
          <a:off x="360363" y="1940992"/>
          <a:ext cx="11468100" cy="41359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r>
              <a:rPr lang="en-GB" smtClean="0"/>
              <a:t>CATS: Concepts, Objectives, Benefits and more</a:t>
            </a:r>
            <a:endParaRPr lang="en-US"/>
          </a:p>
        </p:txBody>
      </p:sp>
    </p:spTree>
    <p:extLst>
      <p:ext uri="{BB962C8B-B14F-4D97-AF65-F5344CB8AC3E}">
        <p14:creationId xmlns:p14="http://schemas.microsoft.com/office/powerpoint/2010/main" val="682918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14260" y="96818"/>
            <a:ext cx="6900671" cy="53130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lnSpc>
                <a:spcPct val="90000"/>
              </a:lnSpc>
              <a:spcBef>
                <a:spcPct val="0"/>
              </a:spcBef>
            </a:pPr>
            <a:r>
              <a:rPr lang="en-GB" sz="3600" b="1" dirty="0">
                <a:solidFill>
                  <a:schemeClr val="accent1"/>
                </a:solidFill>
                <a:latin typeface="Nunito Sans ExtraBold" pitchFamily="2" charset="77"/>
                <a:ea typeface="+mj-ea"/>
                <a:cs typeface="+mj-cs"/>
              </a:rPr>
              <a:t>Presentation Outline</a:t>
            </a:r>
          </a:p>
        </p:txBody>
      </p:sp>
      <p:graphicFrame>
        <p:nvGraphicFramePr>
          <p:cNvPr id="8" name="Diagram 7"/>
          <p:cNvGraphicFramePr/>
          <p:nvPr>
            <p:extLst>
              <p:ext uri="{D42A27DB-BD31-4B8C-83A1-F6EECF244321}">
                <p14:modId xmlns:p14="http://schemas.microsoft.com/office/powerpoint/2010/main" val="1044237448"/>
              </p:ext>
            </p:extLst>
          </p:nvPr>
        </p:nvGraphicFramePr>
        <p:xfrm>
          <a:off x="4991953" y="895546"/>
          <a:ext cx="6900672" cy="5793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221366" y="6463254"/>
            <a:ext cx="5071396" cy="396240"/>
          </a:xfrm>
        </p:spPr>
        <p:txBody>
          <a:bodyPr/>
          <a:lstStyle/>
          <a:p>
            <a:r>
              <a:rPr lang="en-GB" smtClean="0"/>
              <a:t>Towards the Implementation of CAT Policy and Guidelines in Botswana</a:t>
            </a:r>
            <a:endParaRPr lang="en-US" dirty="0"/>
          </a:p>
        </p:txBody>
      </p:sp>
      <p:pic>
        <p:nvPicPr>
          <p:cNvPr id="1026" name="Picture 2" descr="Students: How to PRESENT a presentation – Perkins School for the Blind"/>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33525" y="663663"/>
            <a:ext cx="4277109" cy="6113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64805" y="-452620"/>
            <a:ext cx="4475440" cy="3110425"/>
          </a:xfrm>
          <a:prstGeom prst="rect">
            <a:avLst/>
          </a:prstGeom>
        </p:spPr>
      </p:pic>
      <p:pic>
        <p:nvPicPr>
          <p:cNvPr id="5" name="Picture 4"/>
          <p:cNvPicPr>
            <a:picLocks noChangeAspect="1"/>
          </p:cNvPicPr>
          <p:nvPr/>
        </p:nvPicPr>
        <p:blipFill>
          <a:blip r:embed="rId9"/>
          <a:stretch>
            <a:fillRect/>
          </a:stretch>
        </p:blipFill>
        <p:spPr>
          <a:xfrm>
            <a:off x="-64806" y="2777485"/>
            <a:ext cx="4475441" cy="4082010"/>
          </a:xfrm>
          <a:prstGeom prst="rect">
            <a:avLst/>
          </a:prstGeom>
        </p:spPr>
      </p:pic>
    </p:spTree>
    <p:extLst>
      <p:ext uri="{BB962C8B-B14F-4D97-AF65-F5344CB8AC3E}">
        <p14:creationId xmlns:p14="http://schemas.microsoft.com/office/powerpoint/2010/main" val="9889366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50"/>
                                  </p:stCondLst>
                                  <p:childTnLst>
                                    <p:set>
                                      <p:cBhvr>
                                        <p:cTn id="6" dur="1" fill="hold">
                                          <p:stCondLst>
                                            <p:cond delay="3999"/>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
                                  </p:stCondLst>
                                  <p:childTnLst>
                                    <p:set>
                                      <p:cBhvr>
                                        <p:cTn id="10" dur="1" fill="hold">
                                          <p:stCondLst>
                                            <p:cond delay="3999"/>
                                          </p:stCondLst>
                                        </p:cTn>
                                        <p:tgtEl>
                                          <p:spTgt spid="7">
                                            <p:txEl>
                                              <p:pRg st="0" end="0"/>
                                            </p:txEl>
                                          </p:spTgt>
                                        </p:tgtEl>
                                        <p:attrNameLst>
                                          <p:attrName>style.visibility</p:attrName>
                                        </p:attrNameLst>
                                      </p:cBhvr>
                                      <p:to>
                                        <p:strVal val="visible"/>
                                      </p:to>
                                    </p:set>
                                  </p:childTnLst>
                                </p:cTn>
                              </p:par>
                              <p:par>
                                <p:cTn id="11" presetID="35" presetClass="emph" presetSubtype="0" fill="hold" nodeType="withEffect">
                                  <p:stCondLst>
                                    <p:cond delay="250"/>
                                  </p:stCondLst>
                                  <p:childTnLst>
                                    <p:anim calcmode="discrete" valueType="str">
                                      <p:cBhvr>
                                        <p:cTn id="12" dur="4000" fill="hold"/>
                                        <p:tgtEl>
                                          <p:spTgt spid="7">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EE1276AB-994E-4ED0-A6F5-4DC013ED2FDE}"/>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98815469-3B10-4D0D-BE8F-2927BA97734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67991FAA-D7E0-4EF9-B5C6-40194609A686}"/>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graphicEl>
                                              <a:dgm id="{1BF3446B-0189-4390-9067-0B1ECE3A9381}"/>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graphicEl>
                                              <a:dgm id="{418F30C9-462F-4B8C-82C3-69270C28FFF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graphicEl>
                                              <a:dgm id="{25E59BA4-D55E-4306-971F-67128C70649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Graphic spid="8"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733763"/>
            <a:ext cx="11467851" cy="772307"/>
          </a:xfrm>
        </p:spPr>
        <p:txBody>
          <a:bodyPr>
            <a:normAutofit/>
          </a:bodyPr>
          <a:lstStyle/>
          <a:p>
            <a:r>
              <a:rPr lang="en-GB" sz="3600" dirty="0" smtClean="0"/>
              <a:t>Steps in Allocating </a:t>
            </a:r>
            <a:r>
              <a:rPr lang="en-GB" sz="3600" dirty="0"/>
              <a:t>Credits to a Learning Programme</a:t>
            </a:r>
          </a:p>
        </p:txBody>
      </p:sp>
      <p:graphicFrame>
        <p:nvGraphicFramePr>
          <p:cNvPr id="5" name="Content Placeholder 4"/>
          <p:cNvGraphicFramePr>
            <a:graphicFrameLocks noGrp="1"/>
          </p:cNvGraphicFramePr>
          <p:nvPr>
            <p:ph idx="1"/>
            <p:extLst/>
          </p:nvPr>
        </p:nvGraphicFramePr>
        <p:xfrm>
          <a:off x="352425" y="1506070"/>
          <a:ext cx="11476038" cy="4765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60000" y="6271340"/>
            <a:ext cx="4351849" cy="173592"/>
          </a:xfrm>
        </p:spPr>
        <p:txBody>
          <a:bodyPr/>
          <a:lstStyle/>
          <a:p>
            <a:r>
              <a:rPr lang="en-GB" smtClean="0"/>
              <a:t>Towards the Implementation of CAT Policy and Guidelines in Botswana</a:t>
            </a:r>
            <a:endParaRPr lang="en-US" dirty="0"/>
          </a:p>
        </p:txBody>
      </p:sp>
    </p:spTree>
    <p:extLst>
      <p:ext uri="{BB962C8B-B14F-4D97-AF65-F5344CB8AC3E}">
        <p14:creationId xmlns:p14="http://schemas.microsoft.com/office/powerpoint/2010/main" val="2925034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07134" y="340995"/>
            <a:ext cx="6643228" cy="563152"/>
          </a:xfrm>
        </p:spPr>
        <p:txBody>
          <a:bodyPr>
            <a:noAutofit/>
          </a:bodyPr>
          <a:lstStyle/>
          <a:p>
            <a:pPr lvl="0" algn="l"/>
            <a:r>
              <a:rPr lang="en-GB" sz="3600" dirty="0" smtClean="0"/>
              <a:t>Computing Learner Workload</a:t>
            </a:r>
            <a:endParaRPr lang="en-GB" sz="3600" dirty="0"/>
          </a:p>
        </p:txBody>
      </p:sp>
      <p:sp>
        <p:nvSpPr>
          <p:cNvPr id="4" name="Subtitle 3"/>
          <p:cNvSpPr>
            <a:spLocks noGrp="1"/>
          </p:cNvSpPr>
          <p:nvPr>
            <p:ph type="subTitle" idx="1"/>
          </p:nvPr>
        </p:nvSpPr>
        <p:spPr>
          <a:xfrm>
            <a:off x="360000" y="1043492"/>
            <a:ext cx="11470556" cy="5690796"/>
          </a:xfr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noAutofit/>
          </a:bodyPr>
          <a:lstStyle/>
          <a:p>
            <a:pPr marL="342900" indent="-342900" algn="l">
              <a:buFont typeface="Arial" panose="020B0604020202020204" pitchFamily="34" charset="0"/>
              <a:buChar char="•"/>
            </a:pPr>
            <a:r>
              <a:rPr lang="en-GB" sz="2600" dirty="0" smtClean="0"/>
              <a:t>Learner workload </a:t>
            </a:r>
            <a:r>
              <a:rPr lang="en-GB" sz="2600" dirty="0"/>
              <a:t>is an estimation of the time the </a:t>
            </a:r>
            <a:r>
              <a:rPr lang="en-GB" sz="2600" dirty="0" smtClean="0"/>
              <a:t>learner typically </a:t>
            </a:r>
            <a:r>
              <a:rPr lang="en-GB" sz="2600" dirty="0"/>
              <a:t>needs to complete all learning activities such as lectures, seminars, projects, practical work, work placements/ work-based learning/ experience and individual study </a:t>
            </a:r>
            <a:r>
              <a:rPr lang="en-GB" sz="2600" b="1" dirty="0"/>
              <a:t>required to achieve the defined learning outcomes</a:t>
            </a:r>
            <a:r>
              <a:rPr lang="en-GB" sz="2600" dirty="0"/>
              <a:t>. </a:t>
            </a:r>
            <a:endParaRPr lang="en-GB" sz="2600" dirty="0" smtClean="0"/>
          </a:p>
          <a:p>
            <a:pPr marL="342900" indent="-342900" algn="l">
              <a:buFont typeface="Arial" panose="020B0604020202020204" pitchFamily="34" charset="0"/>
              <a:buChar char="•"/>
            </a:pPr>
            <a:r>
              <a:rPr lang="en-GB" sz="2600" dirty="0" smtClean="0"/>
              <a:t>Learner </a:t>
            </a:r>
            <a:r>
              <a:rPr lang="en-GB" sz="2600" dirty="0"/>
              <a:t>workload is the basis upon which credits </a:t>
            </a:r>
            <a:r>
              <a:rPr lang="en-GB" sz="2600" dirty="0" smtClean="0"/>
              <a:t>should </a:t>
            </a:r>
            <a:r>
              <a:rPr lang="en-GB" sz="2600" dirty="0"/>
              <a:t>be allocated under the </a:t>
            </a:r>
            <a:r>
              <a:rPr lang="en-GB" sz="2600" dirty="0" smtClean="0"/>
              <a:t>Botswana CAT System. </a:t>
            </a:r>
            <a:endParaRPr lang="en-GB" sz="2600" dirty="0"/>
          </a:p>
          <a:p>
            <a:pPr marL="342900" indent="-342900" algn="l">
              <a:buFont typeface="Arial" panose="020B0604020202020204" pitchFamily="34" charset="0"/>
              <a:buChar char="•"/>
            </a:pPr>
            <a:r>
              <a:rPr lang="en-GB" sz="2600" dirty="0" smtClean="0"/>
              <a:t>Three components </a:t>
            </a:r>
            <a:r>
              <a:rPr lang="en-GB" sz="2600" dirty="0"/>
              <a:t>constitute learner workload: teaching, learning and assessment.</a:t>
            </a:r>
          </a:p>
          <a:p>
            <a:pPr marL="342900" indent="-342900" algn="l">
              <a:buFont typeface="Arial" panose="020B0604020202020204" pitchFamily="34" charset="0"/>
              <a:buChar char="•"/>
            </a:pPr>
            <a:r>
              <a:rPr lang="en-GB" sz="2600" dirty="0" smtClean="0"/>
              <a:t>The </a:t>
            </a:r>
            <a:r>
              <a:rPr lang="en-GB" sz="2600" dirty="0"/>
              <a:t>sum total of learner workload includes the following: </a:t>
            </a:r>
          </a:p>
          <a:p>
            <a:pPr marL="1076325" indent="-342900" algn="l">
              <a:buFont typeface="Courier New" panose="02070309020205020404" pitchFamily="49" charset="0"/>
              <a:buChar char="o"/>
            </a:pPr>
            <a:r>
              <a:rPr lang="en-GB" sz="2600" dirty="0" smtClean="0"/>
              <a:t>Number </a:t>
            </a:r>
            <a:r>
              <a:rPr lang="en-GB" sz="2600" dirty="0"/>
              <a:t>of contact hours. </a:t>
            </a:r>
          </a:p>
          <a:p>
            <a:pPr marL="1076325" indent="-342900" algn="l">
              <a:buFont typeface="Courier New" panose="02070309020205020404" pitchFamily="49" charset="0"/>
              <a:buChar char="o"/>
            </a:pPr>
            <a:r>
              <a:rPr lang="en-GB" sz="2600" dirty="0" smtClean="0"/>
              <a:t>Number </a:t>
            </a:r>
            <a:r>
              <a:rPr lang="en-GB" sz="2600" dirty="0"/>
              <a:t>of independent study hours.</a:t>
            </a:r>
          </a:p>
          <a:p>
            <a:pPr marL="1076325" indent="-342900" algn="l">
              <a:buFont typeface="Courier New" panose="02070309020205020404" pitchFamily="49" charset="0"/>
              <a:buChar char="o"/>
            </a:pPr>
            <a:r>
              <a:rPr lang="en-GB" sz="2600" dirty="0" smtClean="0"/>
              <a:t>Number </a:t>
            </a:r>
            <a:r>
              <a:rPr lang="en-GB" sz="2600" dirty="0"/>
              <a:t>of hours spent on assessment </a:t>
            </a:r>
            <a:r>
              <a:rPr lang="en-GB" sz="2600" dirty="0" smtClean="0"/>
              <a:t>tasks: formative </a:t>
            </a:r>
            <a:r>
              <a:rPr lang="en-GB" sz="2600" dirty="0"/>
              <a:t>and summative</a:t>
            </a:r>
            <a:r>
              <a:rPr lang="en-GB" sz="2600" dirty="0" smtClean="0"/>
              <a:t>. </a:t>
            </a:r>
            <a:endParaRPr lang="en-GB" sz="2600" dirty="0"/>
          </a:p>
          <a:p>
            <a:pPr marL="1076325" indent="-342900" algn="l">
              <a:buFont typeface="Courier New" panose="02070309020205020404" pitchFamily="49" charset="0"/>
              <a:buChar char="o"/>
            </a:pPr>
            <a:r>
              <a:rPr lang="en-GB" sz="2600" dirty="0" smtClean="0"/>
              <a:t>Number </a:t>
            </a:r>
            <a:r>
              <a:rPr lang="en-GB" sz="2600" dirty="0"/>
              <a:t>of hours spent on Work-Based Experience (</a:t>
            </a:r>
            <a:r>
              <a:rPr lang="en-GB" sz="2600" dirty="0" err="1"/>
              <a:t>WBE</a:t>
            </a:r>
            <a:r>
              <a:rPr lang="en-GB" sz="2600" dirty="0" smtClean="0"/>
              <a:t>)/ attachments. </a:t>
            </a:r>
          </a:p>
        </p:txBody>
      </p:sp>
    </p:spTree>
    <p:extLst>
      <p:ext uri="{BB962C8B-B14F-4D97-AF65-F5344CB8AC3E}">
        <p14:creationId xmlns:p14="http://schemas.microsoft.com/office/powerpoint/2010/main" val="1474579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5361-0518-9542-A560-9EF7EAE9F5D8}"/>
              </a:ext>
            </a:extLst>
          </p:cNvPr>
          <p:cNvSpPr>
            <a:spLocks noGrp="1"/>
          </p:cNvSpPr>
          <p:nvPr>
            <p:ph type="title"/>
          </p:nvPr>
        </p:nvSpPr>
        <p:spPr>
          <a:xfrm>
            <a:off x="1786558" y="307284"/>
            <a:ext cx="10041246" cy="810486"/>
          </a:xfrm>
        </p:spPr>
        <p:txBody>
          <a:bodyPr>
            <a:normAutofit fontScale="90000"/>
          </a:bodyPr>
          <a:lstStyle/>
          <a:p>
            <a:r>
              <a:rPr lang="en-US" dirty="0"/>
              <a:t/>
            </a:r>
            <a:br>
              <a:rPr lang="en-US" dirty="0"/>
            </a:br>
            <a:r>
              <a:rPr lang="en-US" sz="4000" dirty="0"/>
              <a:t>Allocating Credits to a Learning Programme - Examples</a:t>
            </a:r>
            <a:r>
              <a:rPr lang="en-US" dirty="0"/>
              <a:t/>
            </a:r>
            <a:br>
              <a:rPr lang="en-US" dirty="0"/>
            </a:br>
            <a:endParaRPr lang="aa-ET" dirty="0"/>
          </a:p>
        </p:txBody>
      </p:sp>
      <p:sp>
        <p:nvSpPr>
          <p:cNvPr id="9"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441064" y="6151804"/>
            <a:ext cx="4486320" cy="275703"/>
          </a:xfrm>
        </p:spPr>
        <p:txBody>
          <a:bodyPr/>
          <a:lstStyle/>
          <a:p>
            <a:r>
              <a:rPr lang="en-GB"/>
              <a:t>CATS: Concepts, Objectives, Benefits and more</a:t>
            </a:r>
            <a:endParaRPr lang="en-US" dirty="0"/>
          </a:p>
        </p:txBody>
      </p:sp>
      <p:pic>
        <p:nvPicPr>
          <p:cNvPr id="5" name="Content Placeholder 4"/>
          <p:cNvPicPr>
            <a:picLocks noGrp="1"/>
          </p:cNvPicPr>
          <p:nvPr>
            <p:ph idx="1"/>
          </p:nvPr>
        </p:nvPicPr>
        <p:blipFill>
          <a:blip r:embed="rId2"/>
          <a:stretch>
            <a:fillRect/>
          </a:stretch>
        </p:blipFill>
        <p:spPr>
          <a:xfrm>
            <a:off x="172122" y="1270241"/>
            <a:ext cx="5755342" cy="5410258"/>
          </a:xfrm>
          <a:prstGeom prst="rect">
            <a:avLst/>
          </a:prstGeom>
        </p:spPr>
      </p:pic>
      <p:graphicFrame>
        <p:nvGraphicFramePr>
          <p:cNvPr id="4" name="Table 3"/>
          <p:cNvGraphicFramePr>
            <a:graphicFrameLocks noGrp="1"/>
          </p:cNvGraphicFramePr>
          <p:nvPr>
            <p:extLst/>
          </p:nvPr>
        </p:nvGraphicFramePr>
        <p:xfrm>
          <a:off x="6196406" y="1117770"/>
          <a:ext cx="5631398" cy="5486400"/>
        </p:xfrm>
        <a:graphic>
          <a:graphicData uri="http://schemas.openxmlformats.org/drawingml/2006/table">
            <a:tbl>
              <a:tblPr>
                <a:tableStyleId>{ED083AE6-46FA-4A59-8FB0-9F97EB10719F}</a:tableStyleId>
              </a:tblPr>
              <a:tblGrid>
                <a:gridCol w="3626128">
                  <a:extLst>
                    <a:ext uri="{9D8B030D-6E8A-4147-A177-3AD203B41FA5}">
                      <a16:colId xmlns:a16="http://schemas.microsoft.com/office/drawing/2014/main" val="4141430760"/>
                    </a:ext>
                  </a:extLst>
                </a:gridCol>
                <a:gridCol w="2005270">
                  <a:extLst>
                    <a:ext uri="{9D8B030D-6E8A-4147-A177-3AD203B41FA5}">
                      <a16:colId xmlns:a16="http://schemas.microsoft.com/office/drawing/2014/main" val="719050326"/>
                    </a:ext>
                  </a:extLst>
                </a:gridCol>
              </a:tblGrid>
              <a:tr h="515358">
                <a:tc>
                  <a:txBody>
                    <a:bodyPr/>
                    <a:lstStyle/>
                    <a:p>
                      <a:pPr algn="l">
                        <a:spcBef>
                          <a:spcPts val="600"/>
                        </a:spcBef>
                        <a:spcAft>
                          <a:spcPts val="0"/>
                        </a:spcAft>
                      </a:pPr>
                      <a:r>
                        <a:rPr lang="en-GB" sz="1800" b="1" kern="100" dirty="0">
                          <a:effectLst/>
                        </a:rPr>
                        <a:t>Activity </a:t>
                      </a:r>
                      <a:endParaRPr lang="en-GB" sz="1800" b="1" kern="100" dirty="0">
                        <a:effectLst/>
                        <a:latin typeface="Aptos"/>
                        <a:ea typeface="Aptos"/>
                        <a:cs typeface="Arial" panose="020B0604020202020204" pitchFamily="34" charset="0"/>
                      </a:endParaRPr>
                    </a:p>
                  </a:txBody>
                  <a:tcPr marL="68580" marR="68580" marT="0" marB="0">
                    <a:solidFill>
                      <a:srgbClr val="00B0F0"/>
                    </a:solidFill>
                  </a:tcPr>
                </a:tc>
                <a:tc>
                  <a:txBody>
                    <a:bodyPr/>
                    <a:lstStyle/>
                    <a:p>
                      <a:pPr algn="l">
                        <a:spcBef>
                          <a:spcPts val="600"/>
                        </a:spcBef>
                        <a:spcAft>
                          <a:spcPts val="0"/>
                        </a:spcAft>
                      </a:pPr>
                      <a:r>
                        <a:rPr lang="en-GB" sz="1800" b="1" kern="100" dirty="0">
                          <a:effectLst/>
                        </a:rPr>
                        <a:t>Time Commitment (notional hours) </a:t>
                      </a:r>
                      <a:endParaRPr lang="en-GB" sz="1800" b="1" kern="100" dirty="0">
                        <a:effectLst/>
                        <a:latin typeface="Aptos"/>
                        <a:ea typeface="Aptos"/>
                        <a:cs typeface="Arial" panose="020B0604020202020204" pitchFamily="34" charset="0"/>
                      </a:endParaRPr>
                    </a:p>
                  </a:txBody>
                  <a:tcPr marL="68580" marR="68580" marT="0" marB="0">
                    <a:solidFill>
                      <a:srgbClr val="00B0F0"/>
                    </a:solidFill>
                  </a:tcPr>
                </a:tc>
                <a:extLst>
                  <a:ext uri="{0D108BD9-81ED-4DB2-BD59-A6C34878D82A}">
                    <a16:rowId xmlns:a16="http://schemas.microsoft.com/office/drawing/2014/main" val="4043905457"/>
                  </a:ext>
                </a:extLst>
              </a:tr>
              <a:tr h="257679">
                <a:tc gridSpan="2">
                  <a:txBody>
                    <a:bodyPr/>
                    <a:lstStyle/>
                    <a:p>
                      <a:pPr algn="l">
                        <a:spcBef>
                          <a:spcPts val="600"/>
                        </a:spcBef>
                        <a:spcAft>
                          <a:spcPts val="0"/>
                        </a:spcAft>
                      </a:pPr>
                      <a:r>
                        <a:rPr lang="en-GB" sz="1800" b="1" kern="0" dirty="0">
                          <a:effectLst/>
                        </a:rPr>
                        <a:t>Contact time </a:t>
                      </a:r>
                      <a:endParaRPr lang="en-GB" sz="1800" b="1" kern="100" dirty="0">
                        <a:effectLst/>
                        <a:latin typeface="Aptos"/>
                        <a:ea typeface="Aptos"/>
                        <a:cs typeface="Arial" panose="020B0604020202020204" pitchFamily="34" charset="0"/>
                      </a:endParaRPr>
                    </a:p>
                  </a:txBody>
                  <a:tcPr marL="68580" marR="68580" marT="0" marB="0">
                    <a:solidFill>
                      <a:schemeClr val="accent4">
                        <a:lumMod val="20000"/>
                        <a:lumOff val="80000"/>
                      </a:schemeClr>
                    </a:solidFill>
                  </a:tcPr>
                </a:tc>
                <a:tc hMerge="1">
                  <a:txBody>
                    <a:bodyPr/>
                    <a:lstStyle/>
                    <a:p>
                      <a:endParaRPr lang="en-GB"/>
                    </a:p>
                  </a:txBody>
                  <a:tcPr/>
                </a:tc>
                <a:extLst>
                  <a:ext uri="{0D108BD9-81ED-4DB2-BD59-A6C34878D82A}">
                    <a16:rowId xmlns:a16="http://schemas.microsoft.com/office/drawing/2014/main" val="1612216379"/>
                  </a:ext>
                </a:extLst>
              </a:tr>
              <a:tr h="257679">
                <a:tc>
                  <a:txBody>
                    <a:bodyPr/>
                    <a:lstStyle/>
                    <a:p>
                      <a:pPr algn="l">
                        <a:spcBef>
                          <a:spcPts val="600"/>
                        </a:spcBef>
                        <a:spcAft>
                          <a:spcPts val="0"/>
                        </a:spcAft>
                      </a:pPr>
                      <a:r>
                        <a:rPr lang="en-GB" sz="1800" kern="0" dirty="0">
                          <a:effectLst/>
                        </a:rPr>
                        <a:t>Lectures </a:t>
                      </a:r>
                      <a:endParaRPr lang="en-GB" sz="1800" kern="100" dirty="0">
                        <a:effectLst/>
                        <a:latin typeface="Aptos"/>
                        <a:ea typeface="Aptos"/>
                        <a:cs typeface="Arial" panose="020B0604020202020204" pitchFamily="34" charset="0"/>
                      </a:endParaRPr>
                    </a:p>
                  </a:txBody>
                  <a:tcPr marL="68580" marR="68580" marT="0" marB="0"/>
                </a:tc>
                <a:tc>
                  <a:txBody>
                    <a:bodyPr/>
                    <a:lstStyle/>
                    <a:p>
                      <a:pPr algn="l">
                        <a:spcBef>
                          <a:spcPts val="600"/>
                        </a:spcBef>
                        <a:spcAft>
                          <a:spcPts val="0"/>
                        </a:spcAft>
                      </a:pPr>
                      <a:r>
                        <a:rPr lang="en-GB" sz="1800" kern="0">
                          <a:effectLst/>
                        </a:rPr>
                        <a:t>48 </a:t>
                      </a:r>
                      <a:endParaRPr lang="en-GB" sz="1800" kern="100">
                        <a:effectLst/>
                        <a:latin typeface="Aptos"/>
                        <a:ea typeface="Aptos"/>
                        <a:cs typeface="Arial" panose="020B0604020202020204" pitchFamily="34" charset="0"/>
                      </a:endParaRPr>
                    </a:p>
                  </a:txBody>
                  <a:tcPr marL="68580" marR="68580" marT="0" marB="0"/>
                </a:tc>
                <a:extLst>
                  <a:ext uri="{0D108BD9-81ED-4DB2-BD59-A6C34878D82A}">
                    <a16:rowId xmlns:a16="http://schemas.microsoft.com/office/drawing/2014/main" val="839375219"/>
                  </a:ext>
                </a:extLst>
              </a:tr>
              <a:tr h="257679">
                <a:tc>
                  <a:txBody>
                    <a:bodyPr/>
                    <a:lstStyle/>
                    <a:p>
                      <a:pPr algn="l">
                        <a:spcBef>
                          <a:spcPts val="600"/>
                        </a:spcBef>
                        <a:spcAft>
                          <a:spcPts val="0"/>
                        </a:spcAft>
                      </a:pPr>
                      <a:r>
                        <a:rPr lang="en-GB" sz="1800" kern="0" dirty="0">
                          <a:effectLst/>
                        </a:rPr>
                        <a:t>Tutorials </a:t>
                      </a:r>
                      <a:endParaRPr lang="en-GB" sz="1800" kern="100" dirty="0">
                        <a:effectLst/>
                        <a:latin typeface="Aptos"/>
                        <a:ea typeface="Aptos"/>
                        <a:cs typeface="Arial" panose="020B0604020202020204" pitchFamily="34" charset="0"/>
                      </a:endParaRPr>
                    </a:p>
                  </a:txBody>
                  <a:tcPr marL="68580" marR="68580" marT="0" marB="0"/>
                </a:tc>
                <a:tc>
                  <a:txBody>
                    <a:bodyPr/>
                    <a:lstStyle/>
                    <a:p>
                      <a:pPr algn="l">
                        <a:spcBef>
                          <a:spcPts val="600"/>
                        </a:spcBef>
                        <a:spcAft>
                          <a:spcPts val="0"/>
                        </a:spcAft>
                      </a:pPr>
                      <a:r>
                        <a:rPr lang="en-GB" sz="1800" kern="0" dirty="0">
                          <a:effectLst/>
                        </a:rPr>
                        <a:t>6 </a:t>
                      </a:r>
                      <a:endParaRPr lang="en-GB" sz="1800" kern="100" dirty="0">
                        <a:effectLst/>
                        <a:latin typeface="Aptos"/>
                        <a:ea typeface="Aptos"/>
                        <a:cs typeface="Arial" panose="020B0604020202020204" pitchFamily="34" charset="0"/>
                      </a:endParaRPr>
                    </a:p>
                  </a:txBody>
                  <a:tcPr marL="68580" marR="68580" marT="0" marB="0"/>
                </a:tc>
                <a:extLst>
                  <a:ext uri="{0D108BD9-81ED-4DB2-BD59-A6C34878D82A}">
                    <a16:rowId xmlns:a16="http://schemas.microsoft.com/office/drawing/2014/main" val="673696315"/>
                  </a:ext>
                </a:extLst>
              </a:tr>
              <a:tr h="257679">
                <a:tc>
                  <a:txBody>
                    <a:bodyPr/>
                    <a:lstStyle/>
                    <a:p>
                      <a:pPr algn="l">
                        <a:spcBef>
                          <a:spcPts val="600"/>
                        </a:spcBef>
                        <a:spcAft>
                          <a:spcPts val="0"/>
                        </a:spcAft>
                      </a:pPr>
                      <a:r>
                        <a:rPr lang="en-GB" sz="1800" kern="0">
                          <a:effectLst/>
                        </a:rPr>
                        <a:t>Group Seminars </a:t>
                      </a:r>
                      <a:endParaRPr lang="en-GB" sz="1800" kern="100">
                        <a:effectLst/>
                        <a:latin typeface="Aptos"/>
                        <a:ea typeface="Aptos"/>
                        <a:cs typeface="Arial" panose="020B0604020202020204" pitchFamily="34" charset="0"/>
                      </a:endParaRPr>
                    </a:p>
                  </a:txBody>
                  <a:tcPr marL="68580" marR="68580" marT="0" marB="0"/>
                </a:tc>
                <a:tc>
                  <a:txBody>
                    <a:bodyPr/>
                    <a:lstStyle/>
                    <a:p>
                      <a:pPr algn="l">
                        <a:spcBef>
                          <a:spcPts val="600"/>
                        </a:spcBef>
                        <a:spcAft>
                          <a:spcPts val="0"/>
                        </a:spcAft>
                      </a:pPr>
                      <a:r>
                        <a:rPr lang="en-GB" sz="1800" kern="0">
                          <a:effectLst/>
                        </a:rPr>
                        <a:t>4 </a:t>
                      </a:r>
                      <a:endParaRPr lang="en-GB" sz="1800" kern="100">
                        <a:effectLst/>
                        <a:latin typeface="Aptos"/>
                        <a:ea typeface="Aptos"/>
                        <a:cs typeface="Arial" panose="020B0604020202020204" pitchFamily="34" charset="0"/>
                      </a:endParaRPr>
                    </a:p>
                  </a:txBody>
                  <a:tcPr marL="68580" marR="68580" marT="0" marB="0"/>
                </a:tc>
                <a:extLst>
                  <a:ext uri="{0D108BD9-81ED-4DB2-BD59-A6C34878D82A}">
                    <a16:rowId xmlns:a16="http://schemas.microsoft.com/office/drawing/2014/main" val="2670965218"/>
                  </a:ext>
                </a:extLst>
              </a:tr>
              <a:tr h="257679">
                <a:tc>
                  <a:txBody>
                    <a:bodyPr/>
                    <a:lstStyle/>
                    <a:p>
                      <a:pPr algn="l">
                        <a:spcBef>
                          <a:spcPts val="600"/>
                        </a:spcBef>
                        <a:spcAft>
                          <a:spcPts val="0"/>
                        </a:spcAft>
                      </a:pPr>
                      <a:r>
                        <a:rPr lang="en-GB" sz="1800" kern="0">
                          <a:effectLst/>
                        </a:rPr>
                        <a:t>Field Trips </a:t>
                      </a:r>
                      <a:endParaRPr lang="en-GB" sz="1800" kern="100">
                        <a:effectLst/>
                        <a:latin typeface="Aptos"/>
                        <a:ea typeface="Aptos"/>
                        <a:cs typeface="Arial" panose="020B0604020202020204" pitchFamily="34" charset="0"/>
                      </a:endParaRPr>
                    </a:p>
                  </a:txBody>
                  <a:tcPr marL="68580" marR="68580" marT="0" marB="0"/>
                </a:tc>
                <a:tc>
                  <a:txBody>
                    <a:bodyPr/>
                    <a:lstStyle/>
                    <a:p>
                      <a:pPr algn="l">
                        <a:spcBef>
                          <a:spcPts val="600"/>
                        </a:spcBef>
                        <a:spcAft>
                          <a:spcPts val="0"/>
                        </a:spcAft>
                      </a:pPr>
                      <a:r>
                        <a:rPr lang="en-GB" sz="1800" kern="0">
                          <a:effectLst/>
                        </a:rPr>
                        <a:t>4 </a:t>
                      </a:r>
                      <a:endParaRPr lang="en-GB" sz="1800" kern="100">
                        <a:effectLst/>
                        <a:latin typeface="Aptos"/>
                        <a:ea typeface="Aptos"/>
                        <a:cs typeface="Arial" panose="020B0604020202020204" pitchFamily="34" charset="0"/>
                      </a:endParaRPr>
                    </a:p>
                  </a:txBody>
                  <a:tcPr marL="68580" marR="68580" marT="0" marB="0"/>
                </a:tc>
                <a:extLst>
                  <a:ext uri="{0D108BD9-81ED-4DB2-BD59-A6C34878D82A}">
                    <a16:rowId xmlns:a16="http://schemas.microsoft.com/office/drawing/2014/main" val="4244835952"/>
                  </a:ext>
                </a:extLst>
              </a:tr>
              <a:tr h="257679">
                <a:tc>
                  <a:txBody>
                    <a:bodyPr/>
                    <a:lstStyle/>
                    <a:p>
                      <a:pPr algn="l">
                        <a:spcBef>
                          <a:spcPts val="600"/>
                        </a:spcBef>
                        <a:spcAft>
                          <a:spcPts val="0"/>
                        </a:spcAft>
                      </a:pPr>
                      <a:r>
                        <a:rPr lang="en-GB" sz="1800" kern="0">
                          <a:effectLst/>
                        </a:rPr>
                        <a:t>Demonstrations </a:t>
                      </a:r>
                      <a:endParaRPr lang="en-GB" sz="1800" kern="100">
                        <a:effectLst/>
                        <a:latin typeface="Aptos"/>
                        <a:ea typeface="Aptos"/>
                        <a:cs typeface="Arial" panose="020B0604020202020204" pitchFamily="34" charset="0"/>
                      </a:endParaRPr>
                    </a:p>
                  </a:txBody>
                  <a:tcPr marL="68580" marR="68580" marT="0" marB="0"/>
                </a:tc>
                <a:tc>
                  <a:txBody>
                    <a:bodyPr/>
                    <a:lstStyle/>
                    <a:p>
                      <a:pPr algn="l">
                        <a:spcBef>
                          <a:spcPts val="600"/>
                        </a:spcBef>
                        <a:spcAft>
                          <a:spcPts val="0"/>
                        </a:spcAft>
                      </a:pPr>
                      <a:r>
                        <a:rPr lang="en-GB" sz="1800" kern="0">
                          <a:effectLst/>
                        </a:rPr>
                        <a:t>6 </a:t>
                      </a:r>
                      <a:endParaRPr lang="en-GB" sz="1800" kern="100">
                        <a:effectLst/>
                        <a:latin typeface="Aptos"/>
                        <a:ea typeface="Aptos"/>
                        <a:cs typeface="Arial" panose="020B0604020202020204" pitchFamily="34" charset="0"/>
                      </a:endParaRPr>
                    </a:p>
                  </a:txBody>
                  <a:tcPr marL="68580" marR="68580" marT="0" marB="0"/>
                </a:tc>
                <a:extLst>
                  <a:ext uri="{0D108BD9-81ED-4DB2-BD59-A6C34878D82A}">
                    <a16:rowId xmlns:a16="http://schemas.microsoft.com/office/drawing/2014/main" val="1699571287"/>
                  </a:ext>
                </a:extLst>
              </a:tr>
              <a:tr h="257679">
                <a:tc>
                  <a:txBody>
                    <a:bodyPr/>
                    <a:lstStyle/>
                    <a:p>
                      <a:pPr algn="l">
                        <a:spcBef>
                          <a:spcPts val="600"/>
                        </a:spcBef>
                        <a:spcAft>
                          <a:spcPts val="0"/>
                        </a:spcAft>
                      </a:pPr>
                      <a:r>
                        <a:rPr lang="en-GB" sz="1800" b="1" kern="0">
                          <a:effectLst/>
                        </a:rPr>
                        <a:t>Total </a:t>
                      </a:r>
                      <a:endParaRPr lang="en-GB" sz="1800" b="1" kern="100">
                        <a:effectLst/>
                        <a:latin typeface="Aptos"/>
                        <a:ea typeface="Aptos"/>
                        <a:cs typeface="Arial" panose="020B0604020202020204" pitchFamily="34" charset="0"/>
                      </a:endParaRPr>
                    </a:p>
                  </a:txBody>
                  <a:tcPr marL="68580" marR="68580" marT="0" marB="0">
                    <a:solidFill>
                      <a:schemeClr val="bg1">
                        <a:lumMod val="85000"/>
                      </a:schemeClr>
                    </a:solidFill>
                  </a:tcPr>
                </a:tc>
                <a:tc>
                  <a:txBody>
                    <a:bodyPr/>
                    <a:lstStyle/>
                    <a:p>
                      <a:pPr algn="l">
                        <a:spcBef>
                          <a:spcPts val="600"/>
                        </a:spcBef>
                        <a:spcAft>
                          <a:spcPts val="0"/>
                        </a:spcAft>
                      </a:pPr>
                      <a:r>
                        <a:rPr lang="en-GB" sz="1800" b="1" kern="0" dirty="0">
                          <a:effectLst/>
                        </a:rPr>
                        <a:t>68 </a:t>
                      </a:r>
                      <a:endParaRPr lang="en-GB" sz="1800" b="1" kern="100" dirty="0">
                        <a:effectLst/>
                        <a:latin typeface="Aptos"/>
                        <a:ea typeface="Aptos"/>
                        <a:cs typeface="Arial" panose="020B060402020202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650886002"/>
                  </a:ext>
                </a:extLst>
              </a:tr>
              <a:tr h="257679">
                <a:tc gridSpan="2">
                  <a:txBody>
                    <a:bodyPr/>
                    <a:lstStyle/>
                    <a:p>
                      <a:pPr algn="l">
                        <a:spcBef>
                          <a:spcPts val="600"/>
                        </a:spcBef>
                        <a:spcAft>
                          <a:spcPts val="0"/>
                        </a:spcAft>
                      </a:pPr>
                      <a:r>
                        <a:rPr lang="en-GB" sz="1800" b="1" kern="0" dirty="0">
                          <a:effectLst/>
                        </a:rPr>
                        <a:t>Independent study time (indicative) </a:t>
                      </a:r>
                      <a:endParaRPr lang="en-GB" sz="1800" b="1" kern="100" dirty="0">
                        <a:effectLst/>
                        <a:latin typeface="Aptos"/>
                        <a:ea typeface="Aptos"/>
                        <a:cs typeface="Arial" panose="020B0604020202020204" pitchFamily="34" charset="0"/>
                      </a:endParaRPr>
                    </a:p>
                  </a:txBody>
                  <a:tcPr marL="68580" marR="68580" marT="0" marB="0">
                    <a:solidFill>
                      <a:schemeClr val="accent4">
                        <a:lumMod val="20000"/>
                        <a:lumOff val="80000"/>
                      </a:schemeClr>
                    </a:solidFill>
                  </a:tcPr>
                </a:tc>
                <a:tc hMerge="1">
                  <a:txBody>
                    <a:bodyPr/>
                    <a:lstStyle/>
                    <a:p>
                      <a:endParaRPr lang="en-GB"/>
                    </a:p>
                  </a:txBody>
                  <a:tcPr/>
                </a:tc>
                <a:extLst>
                  <a:ext uri="{0D108BD9-81ED-4DB2-BD59-A6C34878D82A}">
                    <a16:rowId xmlns:a16="http://schemas.microsoft.com/office/drawing/2014/main" val="3118919940"/>
                  </a:ext>
                </a:extLst>
              </a:tr>
              <a:tr h="257679">
                <a:tc>
                  <a:txBody>
                    <a:bodyPr/>
                    <a:lstStyle/>
                    <a:p>
                      <a:pPr algn="l">
                        <a:spcBef>
                          <a:spcPts val="600"/>
                        </a:spcBef>
                        <a:spcAft>
                          <a:spcPts val="0"/>
                        </a:spcAft>
                      </a:pPr>
                      <a:r>
                        <a:rPr lang="en-GB" sz="1800" kern="0">
                          <a:effectLst/>
                        </a:rPr>
                        <a:t>Preparation for scheduled sessions </a:t>
                      </a:r>
                      <a:endParaRPr lang="en-GB" sz="1800" kern="100">
                        <a:effectLst/>
                        <a:latin typeface="Aptos"/>
                        <a:ea typeface="Aptos"/>
                        <a:cs typeface="Arial" panose="020B0604020202020204" pitchFamily="34" charset="0"/>
                      </a:endParaRPr>
                    </a:p>
                  </a:txBody>
                  <a:tcPr marL="68580" marR="68580" marT="0" marB="0"/>
                </a:tc>
                <a:tc>
                  <a:txBody>
                    <a:bodyPr/>
                    <a:lstStyle/>
                    <a:p>
                      <a:pPr algn="l">
                        <a:spcBef>
                          <a:spcPts val="600"/>
                        </a:spcBef>
                        <a:spcAft>
                          <a:spcPts val="0"/>
                        </a:spcAft>
                      </a:pPr>
                      <a:r>
                        <a:rPr lang="en-GB" sz="1800" kern="0">
                          <a:effectLst/>
                        </a:rPr>
                        <a:t>10 </a:t>
                      </a:r>
                      <a:endParaRPr lang="en-GB" sz="1800" kern="100">
                        <a:effectLst/>
                        <a:latin typeface="Aptos"/>
                        <a:ea typeface="Aptos"/>
                        <a:cs typeface="Arial" panose="020B0604020202020204" pitchFamily="34" charset="0"/>
                      </a:endParaRPr>
                    </a:p>
                  </a:txBody>
                  <a:tcPr marL="68580" marR="68580" marT="0" marB="0"/>
                </a:tc>
                <a:extLst>
                  <a:ext uri="{0D108BD9-81ED-4DB2-BD59-A6C34878D82A}">
                    <a16:rowId xmlns:a16="http://schemas.microsoft.com/office/drawing/2014/main" val="190618769"/>
                  </a:ext>
                </a:extLst>
              </a:tr>
              <a:tr h="257679">
                <a:tc>
                  <a:txBody>
                    <a:bodyPr/>
                    <a:lstStyle/>
                    <a:p>
                      <a:pPr algn="l">
                        <a:spcBef>
                          <a:spcPts val="600"/>
                        </a:spcBef>
                        <a:spcAft>
                          <a:spcPts val="0"/>
                        </a:spcAft>
                      </a:pPr>
                      <a:r>
                        <a:rPr lang="en-GB" sz="1800" kern="0">
                          <a:effectLst/>
                        </a:rPr>
                        <a:t>Writing assignments </a:t>
                      </a:r>
                      <a:endParaRPr lang="en-GB" sz="1800" kern="100">
                        <a:effectLst/>
                        <a:latin typeface="Aptos"/>
                        <a:ea typeface="Aptos"/>
                        <a:cs typeface="Arial" panose="020B0604020202020204" pitchFamily="34" charset="0"/>
                      </a:endParaRPr>
                    </a:p>
                  </a:txBody>
                  <a:tcPr marL="68580" marR="68580" marT="0" marB="0"/>
                </a:tc>
                <a:tc>
                  <a:txBody>
                    <a:bodyPr/>
                    <a:lstStyle/>
                    <a:p>
                      <a:pPr algn="l">
                        <a:spcBef>
                          <a:spcPts val="600"/>
                        </a:spcBef>
                        <a:spcAft>
                          <a:spcPts val="0"/>
                        </a:spcAft>
                      </a:pPr>
                      <a:r>
                        <a:rPr lang="en-GB" sz="1800" kern="0">
                          <a:effectLst/>
                        </a:rPr>
                        <a:t>8 </a:t>
                      </a:r>
                      <a:endParaRPr lang="en-GB" sz="1800" kern="100">
                        <a:effectLst/>
                        <a:latin typeface="Aptos"/>
                        <a:ea typeface="Aptos"/>
                        <a:cs typeface="Arial" panose="020B0604020202020204" pitchFamily="34" charset="0"/>
                      </a:endParaRPr>
                    </a:p>
                  </a:txBody>
                  <a:tcPr marL="68580" marR="68580" marT="0" marB="0"/>
                </a:tc>
                <a:extLst>
                  <a:ext uri="{0D108BD9-81ED-4DB2-BD59-A6C34878D82A}">
                    <a16:rowId xmlns:a16="http://schemas.microsoft.com/office/drawing/2014/main" val="4121834304"/>
                  </a:ext>
                </a:extLst>
              </a:tr>
              <a:tr h="257679">
                <a:tc>
                  <a:txBody>
                    <a:bodyPr/>
                    <a:lstStyle/>
                    <a:p>
                      <a:pPr algn="l">
                        <a:spcBef>
                          <a:spcPts val="600"/>
                        </a:spcBef>
                        <a:spcAft>
                          <a:spcPts val="0"/>
                        </a:spcAft>
                      </a:pPr>
                      <a:r>
                        <a:rPr lang="en-GB" sz="1800" kern="0">
                          <a:effectLst/>
                        </a:rPr>
                        <a:t>Reading module material </a:t>
                      </a:r>
                      <a:endParaRPr lang="en-GB" sz="1800" kern="100">
                        <a:effectLst/>
                        <a:latin typeface="Aptos"/>
                        <a:ea typeface="Aptos"/>
                        <a:cs typeface="Arial" panose="020B0604020202020204" pitchFamily="34" charset="0"/>
                      </a:endParaRPr>
                    </a:p>
                  </a:txBody>
                  <a:tcPr marL="68580" marR="68580" marT="0" marB="0"/>
                </a:tc>
                <a:tc>
                  <a:txBody>
                    <a:bodyPr/>
                    <a:lstStyle/>
                    <a:p>
                      <a:pPr algn="l">
                        <a:spcBef>
                          <a:spcPts val="600"/>
                        </a:spcBef>
                        <a:spcAft>
                          <a:spcPts val="0"/>
                        </a:spcAft>
                      </a:pPr>
                      <a:r>
                        <a:rPr lang="en-GB" sz="1800" kern="0">
                          <a:effectLst/>
                        </a:rPr>
                        <a:t>20 </a:t>
                      </a:r>
                      <a:endParaRPr lang="en-GB" sz="1800" kern="100">
                        <a:effectLst/>
                        <a:latin typeface="Aptos"/>
                        <a:ea typeface="Aptos"/>
                        <a:cs typeface="Arial" panose="020B0604020202020204" pitchFamily="34" charset="0"/>
                      </a:endParaRPr>
                    </a:p>
                  </a:txBody>
                  <a:tcPr marL="68580" marR="68580" marT="0" marB="0"/>
                </a:tc>
                <a:extLst>
                  <a:ext uri="{0D108BD9-81ED-4DB2-BD59-A6C34878D82A}">
                    <a16:rowId xmlns:a16="http://schemas.microsoft.com/office/drawing/2014/main" val="3040149126"/>
                  </a:ext>
                </a:extLst>
              </a:tr>
              <a:tr h="257679">
                <a:tc>
                  <a:txBody>
                    <a:bodyPr/>
                    <a:lstStyle/>
                    <a:p>
                      <a:pPr algn="l">
                        <a:spcBef>
                          <a:spcPts val="600"/>
                        </a:spcBef>
                        <a:spcAft>
                          <a:spcPts val="0"/>
                        </a:spcAft>
                      </a:pPr>
                      <a:r>
                        <a:rPr lang="en-GB" sz="1800" kern="0">
                          <a:effectLst/>
                        </a:rPr>
                        <a:t>Revision </a:t>
                      </a:r>
                      <a:endParaRPr lang="en-GB" sz="1800" kern="100">
                        <a:effectLst/>
                        <a:latin typeface="Aptos"/>
                        <a:ea typeface="Aptos"/>
                        <a:cs typeface="Arial" panose="020B0604020202020204" pitchFamily="34" charset="0"/>
                      </a:endParaRPr>
                    </a:p>
                  </a:txBody>
                  <a:tcPr marL="68580" marR="68580" marT="0" marB="0"/>
                </a:tc>
                <a:tc>
                  <a:txBody>
                    <a:bodyPr/>
                    <a:lstStyle/>
                    <a:p>
                      <a:pPr algn="l">
                        <a:spcBef>
                          <a:spcPts val="600"/>
                        </a:spcBef>
                        <a:spcAft>
                          <a:spcPts val="0"/>
                        </a:spcAft>
                      </a:pPr>
                      <a:r>
                        <a:rPr lang="en-GB" sz="1800" kern="0">
                          <a:effectLst/>
                        </a:rPr>
                        <a:t>10 </a:t>
                      </a:r>
                      <a:endParaRPr lang="en-GB" sz="1800" kern="100">
                        <a:effectLst/>
                        <a:latin typeface="Aptos"/>
                        <a:ea typeface="Aptos"/>
                        <a:cs typeface="Arial" panose="020B0604020202020204" pitchFamily="34" charset="0"/>
                      </a:endParaRPr>
                    </a:p>
                  </a:txBody>
                  <a:tcPr marL="68580" marR="68580" marT="0" marB="0"/>
                </a:tc>
                <a:extLst>
                  <a:ext uri="{0D108BD9-81ED-4DB2-BD59-A6C34878D82A}">
                    <a16:rowId xmlns:a16="http://schemas.microsoft.com/office/drawing/2014/main" val="1968945200"/>
                  </a:ext>
                </a:extLst>
              </a:tr>
              <a:tr h="257679">
                <a:tc>
                  <a:txBody>
                    <a:bodyPr/>
                    <a:lstStyle/>
                    <a:p>
                      <a:pPr algn="l">
                        <a:spcBef>
                          <a:spcPts val="600"/>
                        </a:spcBef>
                        <a:spcAft>
                          <a:spcPts val="0"/>
                        </a:spcAft>
                      </a:pPr>
                      <a:r>
                        <a:rPr lang="en-GB" sz="1800" b="1" kern="0" dirty="0">
                          <a:effectLst/>
                        </a:rPr>
                        <a:t>Total </a:t>
                      </a:r>
                      <a:endParaRPr lang="en-GB" sz="1800" b="1" kern="100" dirty="0">
                        <a:effectLst/>
                        <a:latin typeface="Aptos"/>
                        <a:ea typeface="Aptos"/>
                        <a:cs typeface="Arial" panose="020B0604020202020204" pitchFamily="34" charset="0"/>
                      </a:endParaRPr>
                    </a:p>
                  </a:txBody>
                  <a:tcPr marL="68580" marR="68580" marT="0" marB="0">
                    <a:solidFill>
                      <a:schemeClr val="bg1">
                        <a:lumMod val="85000"/>
                      </a:schemeClr>
                    </a:solidFill>
                  </a:tcPr>
                </a:tc>
                <a:tc>
                  <a:txBody>
                    <a:bodyPr/>
                    <a:lstStyle/>
                    <a:p>
                      <a:pPr algn="l">
                        <a:spcBef>
                          <a:spcPts val="600"/>
                        </a:spcBef>
                        <a:spcAft>
                          <a:spcPts val="0"/>
                        </a:spcAft>
                      </a:pPr>
                      <a:r>
                        <a:rPr lang="en-GB" sz="1800" b="1" kern="0" dirty="0">
                          <a:effectLst/>
                        </a:rPr>
                        <a:t>48 </a:t>
                      </a:r>
                      <a:endParaRPr lang="en-GB" sz="1800" b="1" kern="100" dirty="0">
                        <a:effectLst/>
                        <a:latin typeface="Aptos"/>
                        <a:ea typeface="Aptos"/>
                        <a:cs typeface="Arial" panose="020B060402020202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3837845367"/>
                  </a:ext>
                </a:extLst>
              </a:tr>
              <a:tr h="257679">
                <a:tc gridSpan="2">
                  <a:txBody>
                    <a:bodyPr/>
                    <a:lstStyle/>
                    <a:p>
                      <a:pPr algn="l">
                        <a:spcBef>
                          <a:spcPts val="600"/>
                        </a:spcBef>
                        <a:spcAft>
                          <a:spcPts val="0"/>
                        </a:spcAft>
                      </a:pPr>
                      <a:r>
                        <a:rPr lang="en-GB" sz="1800" b="1" kern="0" dirty="0">
                          <a:effectLst/>
                        </a:rPr>
                        <a:t>Scheduled assessment time </a:t>
                      </a:r>
                      <a:endParaRPr lang="en-GB" sz="1800" b="1" kern="100" dirty="0">
                        <a:effectLst/>
                        <a:latin typeface="Aptos"/>
                        <a:ea typeface="Aptos"/>
                        <a:cs typeface="Arial" panose="020B0604020202020204" pitchFamily="34" charset="0"/>
                      </a:endParaRPr>
                    </a:p>
                  </a:txBody>
                  <a:tcPr marL="68580" marR="68580" marT="0" marB="0">
                    <a:solidFill>
                      <a:schemeClr val="accent4">
                        <a:lumMod val="20000"/>
                        <a:lumOff val="80000"/>
                      </a:schemeClr>
                    </a:solidFill>
                  </a:tcPr>
                </a:tc>
                <a:tc hMerge="1">
                  <a:txBody>
                    <a:bodyPr/>
                    <a:lstStyle/>
                    <a:p>
                      <a:endParaRPr lang="en-GB"/>
                    </a:p>
                  </a:txBody>
                  <a:tcPr/>
                </a:tc>
                <a:extLst>
                  <a:ext uri="{0D108BD9-81ED-4DB2-BD59-A6C34878D82A}">
                    <a16:rowId xmlns:a16="http://schemas.microsoft.com/office/drawing/2014/main" val="3572591156"/>
                  </a:ext>
                </a:extLst>
              </a:tr>
              <a:tr h="257679">
                <a:tc>
                  <a:txBody>
                    <a:bodyPr/>
                    <a:lstStyle/>
                    <a:p>
                      <a:pPr algn="l">
                        <a:spcBef>
                          <a:spcPts val="600"/>
                        </a:spcBef>
                        <a:spcAft>
                          <a:spcPts val="0"/>
                        </a:spcAft>
                      </a:pPr>
                      <a:r>
                        <a:rPr lang="en-GB" sz="1800" kern="0">
                          <a:effectLst/>
                        </a:rPr>
                        <a:t>Tests </a:t>
                      </a:r>
                      <a:endParaRPr lang="en-GB" sz="1800" kern="100">
                        <a:effectLst/>
                        <a:latin typeface="Aptos"/>
                        <a:ea typeface="Aptos"/>
                        <a:cs typeface="Arial" panose="020B0604020202020204" pitchFamily="34" charset="0"/>
                      </a:endParaRPr>
                    </a:p>
                  </a:txBody>
                  <a:tcPr marL="68580" marR="68580" marT="0" marB="0"/>
                </a:tc>
                <a:tc>
                  <a:txBody>
                    <a:bodyPr/>
                    <a:lstStyle/>
                    <a:p>
                      <a:pPr algn="l">
                        <a:spcBef>
                          <a:spcPts val="600"/>
                        </a:spcBef>
                        <a:spcAft>
                          <a:spcPts val="0"/>
                        </a:spcAft>
                      </a:pPr>
                      <a:r>
                        <a:rPr lang="en-GB" sz="1800" kern="0">
                          <a:effectLst/>
                        </a:rPr>
                        <a:t>1 </a:t>
                      </a:r>
                      <a:endParaRPr lang="en-GB" sz="1800" kern="100">
                        <a:effectLst/>
                        <a:latin typeface="Aptos"/>
                        <a:ea typeface="Aptos"/>
                        <a:cs typeface="Arial" panose="020B0604020202020204" pitchFamily="34" charset="0"/>
                      </a:endParaRPr>
                    </a:p>
                  </a:txBody>
                  <a:tcPr marL="68580" marR="68580" marT="0" marB="0"/>
                </a:tc>
                <a:extLst>
                  <a:ext uri="{0D108BD9-81ED-4DB2-BD59-A6C34878D82A}">
                    <a16:rowId xmlns:a16="http://schemas.microsoft.com/office/drawing/2014/main" val="2869608583"/>
                  </a:ext>
                </a:extLst>
              </a:tr>
              <a:tr h="257679">
                <a:tc>
                  <a:txBody>
                    <a:bodyPr/>
                    <a:lstStyle/>
                    <a:p>
                      <a:pPr algn="l">
                        <a:spcBef>
                          <a:spcPts val="600"/>
                        </a:spcBef>
                        <a:spcAft>
                          <a:spcPts val="0"/>
                        </a:spcAft>
                      </a:pPr>
                      <a:r>
                        <a:rPr lang="en-GB" sz="1800" kern="0">
                          <a:effectLst/>
                        </a:rPr>
                        <a:t>Final Examination </a:t>
                      </a:r>
                      <a:endParaRPr lang="en-GB" sz="1800" kern="100">
                        <a:effectLst/>
                        <a:latin typeface="Aptos"/>
                        <a:ea typeface="Aptos"/>
                        <a:cs typeface="Arial" panose="020B0604020202020204" pitchFamily="34" charset="0"/>
                      </a:endParaRPr>
                    </a:p>
                  </a:txBody>
                  <a:tcPr marL="68580" marR="68580" marT="0" marB="0"/>
                </a:tc>
                <a:tc>
                  <a:txBody>
                    <a:bodyPr/>
                    <a:lstStyle/>
                    <a:p>
                      <a:pPr algn="l">
                        <a:spcBef>
                          <a:spcPts val="600"/>
                        </a:spcBef>
                        <a:spcAft>
                          <a:spcPts val="0"/>
                        </a:spcAft>
                      </a:pPr>
                      <a:r>
                        <a:rPr lang="en-GB" sz="1800" kern="0">
                          <a:effectLst/>
                        </a:rPr>
                        <a:t>3 </a:t>
                      </a:r>
                      <a:endParaRPr lang="en-GB" sz="1800" kern="100">
                        <a:effectLst/>
                        <a:latin typeface="Aptos"/>
                        <a:ea typeface="Aptos"/>
                        <a:cs typeface="Arial" panose="020B0604020202020204" pitchFamily="34" charset="0"/>
                      </a:endParaRPr>
                    </a:p>
                  </a:txBody>
                  <a:tcPr marL="68580" marR="68580" marT="0" marB="0"/>
                </a:tc>
                <a:extLst>
                  <a:ext uri="{0D108BD9-81ED-4DB2-BD59-A6C34878D82A}">
                    <a16:rowId xmlns:a16="http://schemas.microsoft.com/office/drawing/2014/main" val="3587123040"/>
                  </a:ext>
                </a:extLst>
              </a:tr>
              <a:tr h="257679">
                <a:tc>
                  <a:txBody>
                    <a:bodyPr/>
                    <a:lstStyle/>
                    <a:p>
                      <a:pPr algn="l">
                        <a:spcBef>
                          <a:spcPts val="600"/>
                        </a:spcBef>
                        <a:spcAft>
                          <a:spcPts val="0"/>
                        </a:spcAft>
                      </a:pPr>
                      <a:r>
                        <a:rPr lang="en-GB" sz="1800" b="1" kern="0">
                          <a:effectLst/>
                        </a:rPr>
                        <a:t>Total </a:t>
                      </a:r>
                      <a:endParaRPr lang="en-GB" sz="1800" b="1" kern="100">
                        <a:effectLst/>
                        <a:latin typeface="Aptos"/>
                        <a:ea typeface="Aptos"/>
                        <a:cs typeface="Arial" panose="020B0604020202020204" pitchFamily="34" charset="0"/>
                      </a:endParaRPr>
                    </a:p>
                  </a:txBody>
                  <a:tcPr marL="68580" marR="68580" marT="0" marB="0">
                    <a:solidFill>
                      <a:schemeClr val="bg1">
                        <a:lumMod val="85000"/>
                      </a:schemeClr>
                    </a:solidFill>
                  </a:tcPr>
                </a:tc>
                <a:tc>
                  <a:txBody>
                    <a:bodyPr/>
                    <a:lstStyle/>
                    <a:p>
                      <a:pPr algn="l">
                        <a:spcBef>
                          <a:spcPts val="600"/>
                        </a:spcBef>
                        <a:spcAft>
                          <a:spcPts val="0"/>
                        </a:spcAft>
                      </a:pPr>
                      <a:r>
                        <a:rPr lang="en-GB" sz="1800" b="1" kern="0" dirty="0">
                          <a:effectLst/>
                        </a:rPr>
                        <a:t>4 </a:t>
                      </a:r>
                      <a:endParaRPr lang="en-GB" sz="1800" b="1" kern="100" dirty="0">
                        <a:effectLst/>
                        <a:latin typeface="Aptos"/>
                        <a:ea typeface="Aptos"/>
                        <a:cs typeface="Arial" panose="020B060402020202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2472429957"/>
                  </a:ext>
                </a:extLst>
              </a:tr>
              <a:tr h="257679">
                <a:tc>
                  <a:txBody>
                    <a:bodyPr/>
                    <a:lstStyle/>
                    <a:p>
                      <a:pPr algn="l">
                        <a:spcBef>
                          <a:spcPts val="600"/>
                        </a:spcBef>
                        <a:spcAft>
                          <a:spcPts val="0"/>
                        </a:spcAft>
                      </a:pPr>
                      <a:r>
                        <a:rPr lang="en-GB" sz="1800" b="1" kern="0">
                          <a:effectLst/>
                        </a:rPr>
                        <a:t>Grand Total </a:t>
                      </a:r>
                      <a:endParaRPr lang="en-GB" sz="1800" b="1" kern="100">
                        <a:effectLst/>
                        <a:latin typeface="Aptos"/>
                        <a:ea typeface="Aptos"/>
                        <a:cs typeface="Arial" panose="020B0604020202020204" pitchFamily="34" charset="0"/>
                      </a:endParaRPr>
                    </a:p>
                  </a:txBody>
                  <a:tcPr marL="68580" marR="68580" marT="0" marB="0">
                    <a:solidFill>
                      <a:schemeClr val="bg1">
                        <a:lumMod val="65000"/>
                      </a:schemeClr>
                    </a:solidFill>
                  </a:tcPr>
                </a:tc>
                <a:tc>
                  <a:txBody>
                    <a:bodyPr/>
                    <a:lstStyle/>
                    <a:p>
                      <a:pPr algn="l">
                        <a:spcBef>
                          <a:spcPts val="600"/>
                        </a:spcBef>
                        <a:spcAft>
                          <a:spcPts val="0"/>
                        </a:spcAft>
                      </a:pPr>
                      <a:r>
                        <a:rPr lang="en-GB" sz="1800" b="1" kern="0" dirty="0">
                          <a:effectLst/>
                        </a:rPr>
                        <a:t>120 </a:t>
                      </a:r>
                      <a:endParaRPr lang="en-GB" sz="1800" b="1" kern="100" dirty="0">
                        <a:effectLst/>
                        <a:latin typeface="Aptos"/>
                        <a:ea typeface="Aptos"/>
                        <a:cs typeface="Arial" panose="020B0604020202020204" pitchFamily="34" charset="0"/>
                      </a:endParaRPr>
                    </a:p>
                  </a:txBody>
                  <a:tcPr marL="68580" marR="68580" marT="0" marB="0">
                    <a:solidFill>
                      <a:schemeClr val="bg1">
                        <a:lumMod val="65000"/>
                      </a:schemeClr>
                    </a:solidFill>
                  </a:tcPr>
                </a:tc>
                <a:extLst>
                  <a:ext uri="{0D108BD9-81ED-4DB2-BD59-A6C34878D82A}">
                    <a16:rowId xmlns:a16="http://schemas.microsoft.com/office/drawing/2014/main" val="1882933021"/>
                  </a:ext>
                </a:extLst>
              </a:tr>
            </a:tbl>
          </a:graphicData>
        </a:graphic>
      </p:graphicFrame>
    </p:spTree>
    <p:extLst>
      <p:ext uri="{BB962C8B-B14F-4D97-AF65-F5344CB8AC3E}">
        <p14:creationId xmlns:p14="http://schemas.microsoft.com/office/powerpoint/2010/main" val="395796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5361-0518-9542-A560-9EF7EAE9F5D8}"/>
              </a:ext>
            </a:extLst>
          </p:cNvPr>
          <p:cNvSpPr>
            <a:spLocks noGrp="1"/>
          </p:cNvSpPr>
          <p:nvPr>
            <p:ph type="title"/>
          </p:nvPr>
        </p:nvSpPr>
        <p:spPr>
          <a:xfrm>
            <a:off x="280486" y="802135"/>
            <a:ext cx="11467851" cy="810486"/>
          </a:xfrm>
        </p:spPr>
        <p:txBody>
          <a:bodyPr>
            <a:normAutofit fontScale="90000"/>
          </a:bodyPr>
          <a:lstStyle/>
          <a:p>
            <a:r>
              <a:rPr lang="en-US" dirty="0"/>
              <a:t/>
            </a:r>
            <a:br>
              <a:rPr lang="en-US" dirty="0"/>
            </a:br>
            <a:r>
              <a:rPr lang="en-US" sz="4000" dirty="0"/>
              <a:t>Allocating Credits to a Learning Programme – Examples…Cont’d</a:t>
            </a:r>
            <a:r>
              <a:rPr lang="en-US" dirty="0"/>
              <a:t/>
            </a:r>
            <a:br>
              <a:rPr lang="en-US" dirty="0"/>
            </a:br>
            <a:endParaRPr lang="aa-ET" dirty="0"/>
          </a:p>
        </p:txBody>
      </p:sp>
      <p:sp>
        <p:nvSpPr>
          <p:cNvPr id="9"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441064" y="6151804"/>
            <a:ext cx="4486320" cy="275703"/>
          </a:xfrm>
        </p:spPr>
        <p:txBody>
          <a:bodyPr/>
          <a:lstStyle/>
          <a:p>
            <a:r>
              <a:rPr lang="en-GB"/>
              <a:t>CATS: Concepts, Objectives, Benefits and more</a:t>
            </a:r>
            <a:endParaRPr lang="en-US" dirty="0"/>
          </a:p>
        </p:txBody>
      </p:sp>
      <p:sp>
        <p:nvSpPr>
          <p:cNvPr id="3" name="Content Placeholder 2"/>
          <p:cNvSpPr>
            <a:spLocks noGrp="1"/>
          </p:cNvSpPr>
          <p:nvPr>
            <p:ph idx="1"/>
          </p:nvPr>
        </p:nvSpPr>
        <p:spPr>
          <a:xfrm>
            <a:off x="352486" y="1947134"/>
            <a:ext cx="11475317" cy="4128905"/>
          </a:xfrm>
        </p:spPr>
        <p:txBody>
          <a:bodyPr>
            <a:normAutofit fontScale="85000" lnSpcReduction="10000"/>
          </a:bodyPr>
          <a:lstStyle/>
          <a:p>
            <a:pPr marL="0" indent="0">
              <a:buNone/>
            </a:pPr>
            <a:r>
              <a:rPr lang="en-GB" b="1" dirty="0"/>
              <a:t>Consider a semester module (based on 15 weeks) with 4 hours of lecturing per week, 2 hours of tutorials per week, 2 hours of laboratory practical work per week, 4 hours of self-directed learning per week, 10 hours of formative and summative assessment:</a:t>
            </a:r>
          </a:p>
          <a:p>
            <a:endParaRPr lang="en-GB" dirty="0"/>
          </a:p>
          <a:p>
            <a:pPr marL="0" indent="0">
              <a:buNone/>
            </a:pPr>
            <a:r>
              <a:rPr lang="en-GB" b="1" dirty="0">
                <a:solidFill>
                  <a:srgbClr val="0070C0"/>
                </a:solidFill>
              </a:rPr>
              <a:t>Formula for calculating credits </a:t>
            </a:r>
            <a:r>
              <a:rPr lang="en-GB" b="1" i="1" dirty="0">
                <a:solidFill>
                  <a:srgbClr val="0070C0"/>
                </a:solidFill>
              </a:rPr>
              <a:t>(where TC = Total Credits)</a:t>
            </a:r>
            <a:r>
              <a:rPr lang="en-GB" b="1" dirty="0">
                <a:solidFill>
                  <a:srgbClr val="0070C0"/>
                </a:solidFill>
              </a:rPr>
              <a:t>:</a:t>
            </a:r>
          </a:p>
          <a:p>
            <a:endParaRPr lang="en-GB" dirty="0"/>
          </a:p>
          <a:p>
            <a:pPr marL="0" indent="0">
              <a:buNone/>
            </a:pPr>
            <a:r>
              <a:rPr lang="en-GB" dirty="0"/>
              <a:t>TC= </a:t>
            </a:r>
            <a:r>
              <a:rPr lang="en-GB" u="sng" dirty="0"/>
              <a:t>lectures+ tutorials + practical works + internships + projects + assessment</a:t>
            </a:r>
            <a:endParaRPr lang="en-GB" dirty="0"/>
          </a:p>
          <a:p>
            <a:pPr marL="0" indent="0" algn="ctr">
              <a:buNone/>
              <a:tabLst>
                <a:tab pos="4927600" algn="l"/>
              </a:tabLst>
            </a:pPr>
            <a:r>
              <a:rPr lang="en-GB" dirty="0"/>
              <a:t>         10</a:t>
            </a:r>
          </a:p>
          <a:p>
            <a:pPr marL="0" indent="0">
              <a:buNone/>
            </a:pPr>
            <a:r>
              <a:rPr lang="en-GB" dirty="0"/>
              <a:t>TC = (</a:t>
            </a:r>
            <a:r>
              <a:rPr lang="en-GB" dirty="0" err="1"/>
              <a:t>4x15</a:t>
            </a:r>
            <a:r>
              <a:rPr lang="en-GB" dirty="0"/>
              <a:t> (lecture) + </a:t>
            </a:r>
            <a:r>
              <a:rPr lang="en-GB" dirty="0" err="1"/>
              <a:t>2x15</a:t>
            </a:r>
            <a:r>
              <a:rPr lang="en-GB" dirty="0"/>
              <a:t> (tutorials) + </a:t>
            </a:r>
            <a:r>
              <a:rPr lang="en-GB" dirty="0" err="1"/>
              <a:t>2x15</a:t>
            </a:r>
            <a:r>
              <a:rPr lang="en-GB" dirty="0"/>
              <a:t> (practical) + </a:t>
            </a:r>
            <a:r>
              <a:rPr lang="en-GB" dirty="0" err="1"/>
              <a:t>4x15</a:t>
            </a:r>
            <a:r>
              <a:rPr lang="en-GB" dirty="0"/>
              <a:t> (self-study) + 10 (assessment))/10 = 190/10 = </a:t>
            </a:r>
            <a:r>
              <a:rPr lang="en-GB" b="1" u="sng" dirty="0"/>
              <a:t>19 </a:t>
            </a:r>
          </a:p>
          <a:p>
            <a:endParaRPr lang="en-GB" dirty="0"/>
          </a:p>
        </p:txBody>
      </p:sp>
    </p:spTree>
    <p:extLst>
      <p:ext uri="{BB962C8B-B14F-4D97-AF65-F5344CB8AC3E}">
        <p14:creationId xmlns:p14="http://schemas.microsoft.com/office/powerpoint/2010/main" val="42730026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5361-0518-9542-A560-9EF7EAE9F5D8}"/>
              </a:ext>
            </a:extLst>
          </p:cNvPr>
          <p:cNvSpPr>
            <a:spLocks noGrp="1"/>
          </p:cNvSpPr>
          <p:nvPr>
            <p:ph type="title"/>
          </p:nvPr>
        </p:nvSpPr>
        <p:spPr>
          <a:xfrm>
            <a:off x="1904892" y="296526"/>
            <a:ext cx="10068370" cy="810486"/>
          </a:xfrm>
        </p:spPr>
        <p:txBody>
          <a:bodyPr>
            <a:normAutofit fontScale="90000"/>
          </a:bodyPr>
          <a:lstStyle/>
          <a:p>
            <a:r>
              <a:rPr lang="en-US" dirty="0"/>
              <a:t/>
            </a:r>
            <a:br>
              <a:rPr lang="en-US" dirty="0"/>
            </a:br>
            <a:r>
              <a:rPr lang="en-US" sz="4000" dirty="0"/>
              <a:t>Allocating Credits to a Learning Programme – Examples…Cont’d</a:t>
            </a:r>
            <a:r>
              <a:rPr lang="en-US" dirty="0"/>
              <a:t/>
            </a:r>
            <a:br>
              <a:rPr lang="en-US" dirty="0"/>
            </a:br>
            <a:endParaRPr lang="aa-ET" dirty="0"/>
          </a:p>
        </p:txBody>
      </p:sp>
      <p:pic>
        <p:nvPicPr>
          <p:cNvPr id="6" name="Content Placeholder 5"/>
          <p:cNvPicPr>
            <a:picLocks noGrp="1" noChangeAspect="1"/>
          </p:cNvPicPr>
          <p:nvPr>
            <p:ph idx="1"/>
          </p:nvPr>
        </p:nvPicPr>
        <p:blipFill>
          <a:blip r:embed="rId2"/>
          <a:stretch>
            <a:fillRect/>
          </a:stretch>
        </p:blipFill>
        <p:spPr>
          <a:xfrm>
            <a:off x="2026649" y="1204165"/>
            <a:ext cx="10068370" cy="5357309"/>
          </a:xfrm>
          <a:prstGeom prst="rect">
            <a:avLst/>
          </a:prstGeom>
        </p:spPr>
      </p:pic>
      <p:sp>
        <p:nvSpPr>
          <p:cNvPr id="5" name="TextBox 4"/>
          <p:cNvSpPr txBox="1"/>
          <p:nvPr/>
        </p:nvSpPr>
        <p:spPr>
          <a:xfrm>
            <a:off x="96982" y="2020942"/>
            <a:ext cx="1690254" cy="19389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sz="2400" dirty="0"/>
              <a:t>First Year of Biomedical Laboratory Sciences Programme</a:t>
            </a:r>
          </a:p>
        </p:txBody>
      </p:sp>
    </p:spTree>
    <p:extLst>
      <p:ext uri="{BB962C8B-B14F-4D97-AF65-F5344CB8AC3E}">
        <p14:creationId xmlns:p14="http://schemas.microsoft.com/office/powerpoint/2010/main" val="8305437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5361-0518-9542-A560-9EF7EAE9F5D8}"/>
              </a:ext>
            </a:extLst>
          </p:cNvPr>
          <p:cNvSpPr>
            <a:spLocks noGrp="1"/>
          </p:cNvSpPr>
          <p:nvPr>
            <p:ph type="title"/>
          </p:nvPr>
        </p:nvSpPr>
        <p:spPr>
          <a:xfrm>
            <a:off x="1732768" y="206835"/>
            <a:ext cx="8175025" cy="810486"/>
          </a:xfrm>
        </p:spPr>
        <p:txBody>
          <a:bodyPr>
            <a:normAutofit fontScale="90000"/>
          </a:bodyPr>
          <a:lstStyle/>
          <a:p>
            <a:r>
              <a:rPr lang="en-US" dirty="0"/>
              <a:t/>
            </a:r>
            <a:br>
              <a:rPr lang="en-US" dirty="0"/>
            </a:br>
            <a:r>
              <a:rPr lang="en-US" sz="4000" dirty="0"/>
              <a:t>Examples of Regional Credit Systems</a:t>
            </a:r>
            <a:r>
              <a:rPr lang="en-US" dirty="0"/>
              <a:t/>
            </a:r>
            <a:br>
              <a:rPr lang="en-US" dirty="0"/>
            </a:br>
            <a:endParaRPr lang="aa-ET" dirty="0"/>
          </a:p>
        </p:txBody>
      </p:sp>
      <p:sp>
        <p:nvSpPr>
          <p:cNvPr id="9"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441064" y="6151804"/>
            <a:ext cx="4486320" cy="275703"/>
          </a:xfrm>
        </p:spPr>
        <p:txBody>
          <a:bodyPr/>
          <a:lstStyle/>
          <a:p>
            <a:r>
              <a:rPr lang="en-GB" smtClean="0"/>
              <a:t>Towards the Implementation of CAT Policy and Guidelines in Botswana</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58191487"/>
              </p:ext>
            </p:extLst>
          </p:nvPr>
        </p:nvGraphicFramePr>
        <p:xfrm>
          <a:off x="441064" y="1017322"/>
          <a:ext cx="11187951" cy="5630906"/>
        </p:xfrm>
        <a:graphic>
          <a:graphicData uri="http://schemas.openxmlformats.org/drawingml/2006/table">
            <a:tbl>
              <a:tblPr firstRow="1" bandRow="1">
                <a:tableStyleId>{5C22544A-7EE6-4342-B048-85BDC9FD1C3A}</a:tableStyleId>
              </a:tblPr>
              <a:tblGrid>
                <a:gridCol w="3227294">
                  <a:extLst>
                    <a:ext uri="{9D8B030D-6E8A-4147-A177-3AD203B41FA5}">
                      <a16:colId xmlns:a16="http://schemas.microsoft.com/office/drawing/2014/main" val="3887395688"/>
                    </a:ext>
                  </a:extLst>
                </a:gridCol>
                <a:gridCol w="5066851">
                  <a:extLst>
                    <a:ext uri="{9D8B030D-6E8A-4147-A177-3AD203B41FA5}">
                      <a16:colId xmlns:a16="http://schemas.microsoft.com/office/drawing/2014/main" val="562208617"/>
                    </a:ext>
                  </a:extLst>
                </a:gridCol>
                <a:gridCol w="2893806">
                  <a:extLst>
                    <a:ext uri="{9D8B030D-6E8A-4147-A177-3AD203B41FA5}">
                      <a16:colId xmlns:a16="http://schemas.microsoft.com/office/drawing/2014/main" val="1395855465"/>
                    </a:ext>
                  </a:extLst>
                </a:gridCol>
              </a:tblGrid>
              <a:tr h="789165">
                <a:tc>
                  <a:txBody>
                    <a:bodyPr/>
                    <a:lstStyle/>
                    <a:p>
                      <a:r>
                        <a:rPr lang="en-GB" sz="2000" dirty="0"/>
                        <a:t>Region</a:t>
                      </a:r>
                    </a:p>
                  </a:txBody>
                  <a:tcPr/>
                </a:tc>
                <a:tc>
                  <a:txBody>
                    <a:bodyPr/>
                    <a:lstStyle/>
                    <a:p>
                      <a:r>
                        <a:rPr lang="en-GB" sz="2000" dirty="0"/>
                        <a:t>Name/</a:t>
                      </a:r>
                      <a:r>
                        <a:rPr lang="en-GB" sz="2000" baseline="0" dirty="0"/>
                        <a:t> Title of CAT System</a:t>
                      </a:r>
                      <a:endParaRPr lang="en-GB" sz="2000" dirty="0"/>
                    </a:p>
                  </a:txBody>
                  <a:tcPr/>
                </a:tc>
                <a:tc>
                  <a:txBody>
                    <a:bodyPr/>
                    <a:lstStyle/>
                    <a:p>
                      <a:r>
                        <a:rPr lang="en-GB" sz="2000" dirty="0"/>
                        <a:t>Definition</a:t>
                      </a:r>
                      <a:r>
                        <a:rPr lang="en-GB" sz="2000" baseline="0" dirty="0"/>
                        <a:t> of Credit</a:t>
                      </a:r>
                      <a:endParaRPr lang="en-GB" sz="2000" dirty="0"/>
                    </a:p>
                  </a:txBody>
                  <a:tcPr/>
                </a:tc>
                <a:extLst>
                  <a:ext uri="{0D108BD9-81ED-4DB2-BD59-A6C34878D82A}">
                    <a16:rowId xmlns:a16="http://schemas.microsoft.com/office/drawing/2014/main" val="945974798"/>
                  </a:ext>
                </a:extLst>
              </a:tr>
              <a:tr h="1132281">
                <a:tc>
                  <a:txBody>
                    <a:bodyPr/>
                    <a:lstStyle/>
                    <a:p>
                      <a:r>
                        <a:rPr lang="en-GB" sz="2000" dirty="0"/>
                        <a:t>Southern</a:t>
                      </a:r>
                      <a:r>
                        <a:rPr lang="en-GB" sz="2000" baseline="0" dirty="0"/>
                        <a:t> African Development Community (SADC)</a:t>
                      </a:r>
                      <a:endParaRPr lang="en-GB" sz="2000" dirty="0"/>
                    </a:p>
                  </a:txBody>
                  <a:tcPr/>
                </a:tc>
                <a:tc>
                  <a:txBody>
                    <a:bodyPr/>
                    <a:lstStyle/>
                    <a:p>
                      <a:r>
                        <a:rPr lang="en-GB" sz="2000" dirty="0"/>
                        <a:t>Guidelines for Southern African Development Community Credit Accumulation and Transfer Systems (SADC-CATS)</a:t>
                      </a:r>
                    </a:p>
                  </a:txBody>
                  <a:tcPr/>
                </a:tc>
                <a:tc>
                  <a:txBody>
                    <a:bodyPr/>
                    <a:lstStyle/>
                    <a:p>
                      <a:r>
                        <a:rPr lang="en-GB" sz="2000" dirty="0"/>
                        <a:t>10 notional hours = 1 credit</a:t>
                      </a:r>
                    </a:p>
                  </a:txBody>
                  <a:tcPr/>
                </a:tc>
                <a:extLst>
                  <a:ext uri="{0D108BD9-81ED-4DB2-BD59-A6C34878D82A}">
                    <a16:rowId xmlns:a16="http://schemas.microsoft.com/office/drawing/2014/main" val="974787980"/>
                  </a:ext>
                </a:extLst>
              </a:tr>
              <a:tr h="741892">
                <a:tc>
                  <a:txBody>
                    <a:bodyPr/>
                    <a:lstStyle/>
                    <a:p>
                      <a:r>
                        <a:rPr lang="en-GB" sz="2000" dirty="0"/>
                        <a:t>East African Community (EAC)</a:t>
                      </a:r>
                    </a:p>
                  </a:txBody>
                  <a:tcPr/>
                </a:tc>
                <a:tc>
                  <a:txBody>
                    <a:bodyPr/>
                    <a:lstStyle/>
                    <a:p>
                      <a:r>
                        <a:rPr lang="en-GB" sz="2000" dirty="0"/>
                        <a:t>East African Credit Accumulation and Transfer System (</a:t>
                      </a:r>
                      <a:r>
                        <a:rPr lang="en-GB" sz="2000" dirty="0" err="1"/>
                        <a:t>EACATS</a:t>
                      </a:r>
                      <a:r>
                        <a:rPr lang="en-GB" sz="2000" dirty="0"/>
                        <a:t>) in Higher Education</a:t>
                      </a:r>
                    </a:p>
                  </a:txBody>
                  <a:tcPr/>
                </a:tc>
                <a:tc>
                  <a:txBody>
                    <a:bodyPr/>
                    <a:lstStyle/>
                    <a:p>
                      <a:r>
                        <a:rPr lang="en-GB" sz="2000" dirty="0"/>
                        <a:t>10 notional hours = 1 credit</a:t>
                      </a:r>
                    </a:p>
                  </a:txBody>
                  <a:tcPr/>
                </a:tc>
                <a:extLst>
                  <a:ext uri="{0D108BD9-81ED-4DB2-BD59-A6C34878D82A}">
                    <a16:rowId xmlns:a16="http://schemas.microsoft.com/office/drawing/2014/main" val="1231118675"/>
                  </a:ext>
                </a:extLst>
              </a:tr>
              <a:tr h="741892">
                <a:tc>
                  <a:txBody>
                    <a:bodyPr/>
                    <a:lstStyle/>
                    <a:p>
                      <a:r>
                        <a:rPr lang="en-GB" sz="2000" dirty="0"/>
                        <a:t>European Union (EU</a:t>
                      </a:r>
                      <a:r>
                        <a:rPr lang="en-GB" sz="2000" dirty="0" smtClean="0"/>
                        <a:t>) (Bologna Countries)</a:t>
                      </a:r>
                      <a:endParaRPr lang="en-GB" sz="2000" dirty="0"/>
                    </a:p>
                  </a:txBody>
                  <a:tcPr/>
                </a:tc>
                <a:tc>
                  <a:txBody>
                    <a:bodyPr/>
                    <a:lstStyle/>
                    <a:p>
                      <a:r>
                        <a:rPr lang="en-GB" sz="2000" dirty="0"/>
                        <a:t>European Credit Transfer and Accumulation System (</a:t>
                      </a:r>
                      <a:r>
                        <a:rPr lang="en-GB" sz="2000" dirty="0" err="1"/>
                        <a:t>ECTS</a:t>
                      </a:r>
                      <a:r>
                        <a:rPr lang="en-GB" sz="2000" dirty="0" smtClean="0"/>
                        <a:t>) in Higher</a:t>
                      </a:r>
                      <a:r>
                        <a:rPr lang="en-GB" sz="2000" baseline="0" dirty="0" smtClean="0"/>
                        <a:t> Education</a:t>
                      </a:r>
                      <a:endParaRPr lang="en-GB" sz="2000" dirty="0"/>
                    </a:p>
                  </a:txBody>
                  <a:tcPr/>
                </a:tc>
                <a:tc>
                  <a:txBody>
                    <a:bodyPr/>
                    <a:lstStyle/>
                    <a:p>
                      <a:r>
                        <a:rPr lang="en-GB" sz="2000" dirty="0"/>
                        <a:t>25-30</a:t>
                      </a:r>
                      <a:r>
                        <a:rPr lang="en-GB" sz="2000" baseline="0" dirty="0"/>
                        <a:t> </a:t>
                      </a:r>
                      <a:r>
                        <a:rPr lang="en-GB" sz="2000" dirty="0"/>
                        <a:t>hours = 1 ECTS credit</a:t>
                      </a:r>
                    </a:p>
                  </a:txBody>
                  <a:tcPr/>
                </a:tc>
                <a:extLst>
                  <a:ext uri="{0D108BD9-81ED-4DB2-BD59-A6C34878D82A}">
                    <a16:rowId xmlns:a16="http://schemas.microsoft.com/office/drawing/2014/main" val="701943178"/>
                  </a:ext>
                </a:extLst>
              </a:tr>
              <a:tr h="741892">
                <a:tc>
                  <a:txBody>
                    <a:bodyPr/>
                    <a:lstStyle/>
                    <a:p>
                      <a:r>
                        <a:rPr lang="en-GB" sz="2000" dirty="0"/>
                        <a:t>United Kingdom (UK)</a:t>
                      </a:r>
                    </a:p>
                  </a:txBody>
                  <a:tcPr/>
                </a:tc>
                <a:tc>
                  <a:txBody>
                    <a:bodyPr/>
                    <a:lstStyle/>
                    <a:p>
                      <a:r>
                        <a:rPr lang="en-GB" sz="2000" dirty="0"/>
                        <a:t>Credit</a:t>
                      </a:r>
                      <a:r>
                        <a:rPr lang="en-GB" sz="2000" baseline="0" dirty="0"/>
                        <a:t> Accumulation and Transfer Systems (CATS)</a:t>
                      </a:r>
                      <a:endParaRPr lang="en-GB"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10 notional hours = 1 credit</a:t>
                      </a:r>
                    </a:p>
                  </a:txBody>
                  <a:tcPr/>
                </a:tc>
                <a:extLst>
                  <a:ext uri="{0D108BD9-81ED-4DB2-BD59-A6C34878D82A}">
                    <a16:rowId xmlns:a16="http://schemas.microsoft.com/office/drawing/2014/main" val="2876054275"/>
                  </a:ext>
                </a:extLst>
              </a:tr>
              <a:tr h="741892">
                <a:tc>
                  <a:txBody>
                    <a:bodyPr/>
                    <a:lstStyle/>
                    <a:p>
                      <a:r>
                        <a:rPr lang="en-GB" sz="2000" dirty="0"/>
                        <a:t>Asia-Pacific (APAC)</a:t>
                      </a:r>
                    </a:p>
                  </a:txBody>
                  <a:tcPr/>
                </a:tc>
                <a:tc>
                  <a:txBody>
                    <a:bodyPr/>
                    <a:lstStyle/>
                    <a:p>
                      <a:r>
                        <a:rPr lang="en-GB" sz="2000" dirty="0"/>
                        <a:t>University Mobility in Asia and the Pacific (UMAP) Credit Transfer Scheme (</a:t>
                      </a:r>
                      <a:r>
                        <a:rPr lang="en-GB" sz="2000" dirty="0" err="1"/>
                        <a:t>UCTS</a:t>
                      </a:r>
                      <a:r>
                        <a:rPr lang="en-GB" sz="2000" dirty="0"/>
                        <a:t>)</a:t>
                      </a:r>
                    </a:p>
                  </a:txBody>
                  <a:tcPr/>
                </a:tc>
                <a:tc>
                  <a:txBody>
                    <a:bodyPr/>
                    <a:lstStyle/>
                    <a:p>
                      <a:r>
                        <a:rPr lang="en-GB" sz="2000" dirty="0"/>
                        <a:t>38-48 hours = 1 </a:t>
                      </a:r>
                      <a:r>
                        <a:rPr lang="en-GB" sz="2000" dirty="0" err="1"/>
                        <a:t>UCTS</a:t>
                      </a:r>
                      <a:r>
                        <a:rPr lang="en-GB" sz="2000" dirty="0"/>
                        <a:t> credit</a:t>
                      </a:r>
                    </a:p>
                  </a:txBody>
                  <a:tcPr/>
                </a:tc>
                <a:extLst>
                  <a:ext uri="{0D108BD9-81ED-4DB2-BD59-A6C34878D82A}">
                    <a16:rowId xmlns:a16="http://schemas.microsoft.com/office/drawing/2014/main" val="3626444436"/>
                  </a:ext>
                </a:extLst>
              </a:tr>
              <a:tr h="741892">
                <a:tc>
                  <a:txBody>
                    <a:bodyPr/>
                    <a:lstStyle/>
                    <a:p>
                      <a:r>
                        <a:rPr lang="en-GB" sz="2000" dirty="0"/>
                        <a:t>Latin America (</a:t>
                      </a:r>
                      <a:r>
                        <a:rPr lang="en-GB" sz="2000" dirty="0" err="1"/>
                        <a:t>LATAM</a:t>
                      </a:r>
                      <a:r>
                        <a:rPr lang="en-GB" sz="2000" dirty="0"/>
                        <a:t>)</a:t>
                      </a:r>
                    </a:p>
                  </a:txBody>
                  <a:tcPr/>
                </a:tc>
                <a:tc>
                  <a:txBody>
                    <a:bodyPr/>
                    <a:lstStyle/>
                    <a:p>
                      <a:r>
                        <a:rPr lang="en-GB" sz="2000" dirty="0"/>
                        <a:t>Latin American Reference Credit (</a:t>
                      </a:r>
                      <a:r>
                        <a:rPr lang="en-GB" sz="2000" dirty="0" err="1"/>
                        <a:t>CLAR</a:t>
                      </a:r>
                      <a:r>
                        <a:rPr lang="en-GB" sz="2000" dirty="0"/>
                        <a:t>)</a:t>
                      </a:r>
                    </a:p>
                  </a:txBody>
                  <a:tcPr/>
                </a:tc>
                <a:tc>
                  <a:txBody>
                    <a:bodyPr/>
                    <a:lstStyle/>
                    <a:p>
                      <a:r>
                        <a:rPr lang="en-GB" sz="2000" dirty="0"/>
                        <a:t>24-33 hours = 1 </a:t>
                      </a:r>
                      <a:r>
                        <a:rPr lang="en-GB" sz="2000" dirty="0" err="1"/>
                        <a:t>CLAR</a:t>
                      </a:r>
                      <a:r>
                        <a:rPr lang="en-GB" sz="2000" dirty="0"/>
                        <a:t> credit</a:t>
                      </a:r>
                    </a:p>
                  </a:txBody>
                  <a:tcPr/>
                </a:tc>
                <a:extLst>
                  <a:ext uri="{0D108BD9-81ED-4DB2-BD59-A6C34878D82A}">
                    <a16:rowId xmlns:a16="http://schemas.microsoft.com/office/drawing/2014/main" val="3914125288"/>
                  </a:ext>
                </a:extLst>
              </a:tr>
            </a:tbl>
          </a:graphicData>
        </a:graphic>
      </p:graphicFrame>
    </p:spTree>
    <p:extLst>
      <p:ext uri="{BB962C8B-B14F-4D97-AF65-F5344CB8AC3E}">
        <p14:creationId xmlns:p14="http://schemas.microsoft.com/office/powerpoint/2010/main" val="1320374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0000" y="753035"/>
            <a:ext cx="11470556" cy="1106846"/>
          </a:xfrm>
        </p:spPr>
        <p:txBody>
          <a:bodyPr>
            <a:noAutofit/>
          </a:bodyPr>
          <a:lstStyle/>
          <a:p>
            <a:pPr lvl="0" algn="l"/>
            <a:r>
              <a:rPr lang="en-GB" sz="3600" dirty="0" smtClean="0"/>
              <a:t>Assigning Credits to Non-formally and </a:t>
            </a:r>
            <a:br>
              <a:rPr lang="en-GB" sz="3600" dirty="0" smtClean="0"/>
            </a:br>
            <a:r>
              <a:rPr lang="en-GB" sz="3600" dirty="0" smtClean="0"/>
              <a:t>Informally Acquired Qualifications and Credentials</a:t>
            </a:r>
            <a:endParaRPr lang="en-GB" sz="3600" dirty="0"/>
          </a:p>
        </p:txBody>
      </p:sp>
      <p:sp>
        <p:nvSpPr>
          <p:cNvPr id="6" name="Rectangle 5"/>
          <p:cNvSpPr/>
          <p:nvPr/>
        </p:nvSpPr>
        <p:spPr>
          <a:xfrm>
            <a:off x="360000" y="2118065"/>
            <a:ext cx="11470556" cy="4524315"/>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buFont typeface="Arial" panose="020B0604020202020204" pitchFamily="34" charset="0"/>
              <a:buChar char="•"/>
            </a:pPr>
            <a:r>
              <a:rPr lang="en-GB" sz="2400" dirty="0"/>
              <a:t>Education and training providers should put in place mechanisms to recognise and award credits for learning outcomes acquired outside the formal learning context through work experience, voluntary work, learner participation, independent study, provided that these learning outcomes satisfy the requirements of their qualifications or components</a:t>
            </a:r>
            <a:r>
              <a:rPr lang="en-GB" sz="2400" dirty="0" smtClean="0"/>
              <a:t>.</a:t>
            </a:r>
          </a:p>
          <a:p>
            <a:pPr marL="342900" indent="-342900" algn="just">
              <a:buFont typeface="Arial" panose="020B0604020202020204" pitchFamily="34" charset="0"/>
              <a:buChar char="•"/>
            </a:pPr>
            <a:endParaRPr lang="en-GB" sz="2400" dirty="0" smtClean="0"/>
          </a:p>
          <a:p>
            <a:pPr marL="342900" indent="-342900" algn="just">
              <a:buFont typeface="Arial" panose="020B0604020202020204" pitchFamily="34" charset="0"/>
              <a:buChar char="•"/>
            </a:pPr>
            <a:r>
              <a:rPr lang="en-GB" sz="2400" dirty="0"/>
              <a:t>The recognition of the learning outcomes gained through non-formal and informal learning should be automatically followed by the award of the same number of credits attached to the corresponding part of the formal programme. </a:t>
            </a:r>
            <a:endParaRPr lang="en-GB" sz="2400" dirty="0" smtClean="0"/>
          </a:p>
          <a:p>
            <a:pPr marL="342900" indent="-342900" algn="just">
              <a:buFont typeface="Arial" panose="020B0604020202020204" pitchFamily="34" charset="0"/>
              <a:buChar char="•"/>
            </a:pPr>
            <a:endParaRPr lang="en-GB" sz="2400" dirty="0" smtClean="0"/>
          </a:p>
          <a:p>
            <a:pPr marL="342900" indent="-342900" algn="just">
              <a:buFont typeface="Arial" panose="020B0604020202020204" pitchFamily="34" charset="0"/>
              <a:buChar char="•"/>
            </a:pPr>
            <a:r>
              <a:rPr lang="en-GB" sz="2400" dirty="0" smtClean="0"/>
              <a:t>As </a:t>
            </a:r>
            <a:r>
              <a:rPr lang="en-GB" sz="2400" dirty="0"/>
              <a:t>with formal education, the award of credits is preceded by an assessment to verify the achievement of learning </a:t>
            </a:r>
            <a:r>
              <a:rPr lang="en-GB" sz="2400" dirty="0" smtClean="0"/>
              <a:t>outcomes, without specific </a:t>
            </a:r>
            <a:r>
              <a:rPr lang="en-GB" sz="2400" dirty="0"/>
              <a:t>learning activities or workload. </a:t>
            </a:r>
          </a:p>
        </p:txBody>
      </p:sp>
    </p:spTree>
    <p:extLst>
      <p:ext uri="{BB962C8B-B14F-4D97-AF65-F5344CB8AC3E}">
        <p14:creationId xmlns:p14="http://schemas.microsoft.com/office/powerpoint/2010/main" val="33674024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86" y="721536"/>
            <a:ext cx="8558089" cy="643216"/>
          </a:xfrm>
        </p:spPr>
        <p:txBody>
          <a:bodyPr>
            <a:noAutofit/>
          </a:bodyPr>
          <a:lstStyle/>
          <a:p>
            <a:r>
              <a:rPr lang="en-GB" sz="3600" dirty="0"/>
              <a:t>Need for Alignment of Programmes</a:t>
            </a:r>
          </a:p>
        </p:txBody>
      </p:sp>
      <p:sp>
        <p:nvSpPr>
          <p:cNvPr id="3" name="Content Placeholder 2"/>
          <p:cNvSpPr>
            <a:spLocks noGrp="1"/>
          </p:cNvSpPr>
          <p:nvPr>
            <p:ph idx="1"/>
          </p:nvPr>
        </p:nvSpPr>
        <p:spPr>
          <a:xfrm>
            <a:off x="352486" y="1538344"/>
            <a:ext cx="11475317" cy="4732996"/>
          </a:xfrm>
        </p:spPr>
        <p:txBody>
          <a:bodyPr>
            <a:normAutofit fontScale="92500" lnSpcReduction="10000"/>
          </a:bodyPr>
          <a:lstStyle/>
          <a:p>
            <a:r>
              <a:rPr lang="en-GB" sz="3200" b="1" dirty="0"/>
              <a:t>To ensure smooth implementation of </a:t>
            </a:r>
            <a:r>
              <a:rPr lang="en-GB" sz="3200" b="1" dirty="0" smtClean="0"/>
              <a:t>CAT, </a:t>
            </a:r>
            <a:r>
              <a:rPr lang="en-GB" sz="3200" b="1" dirty="0"/>
              <a:t>education and training </a:t>
            </a:r>
            <a:r>
              <a:rPr lang="en-GB" sz="3200" b="1" dirty="0" smtClean="0"/>
              <a:t>providers </a:t>
            </a:r>
            <a:r>
              <a:rPr lang="en-GB" sz="3200" b="1" dirty="0"/>
              <a:t>will be required to:</a:t>
            </a:r>
          </a:p>
          <a:p>
            <a:pPr marL="623888" lvl="0">
              <a:buFont typeface="Courier New" panose="02070309020205020404" pitchFamily="49" charset="0"/>
              <a:buChar char="o"/>
            </a:pPr>
            <a:endParaRPr lang="en-GB" sz="1600" dirty="0"/>
          </a:p>
          <a:p>
            <a:pPr marL="623888" lvl="0">
              <a:buFont typeface="Courier New" panose="02070309020205020404" pitchFamily="49" charset="0"/>
              <a:buChar char="o"/>
            </a:pPr>
            <a:r>
              <a:rPr lang="en-GB" sz="3200" dirty="0"/>
              <a:t>Align new/ proposed programmes with the </a:t>
            </a:r>
            <a:r>
              <a:rPr lang="en-GB" sz="3200" dirty="0" smtClean="0"/>
              <a:t>NCQF </a:t>
            </a:r>
            <a:r>
              <a:rPr lang="en-GB" sz="3200" dirty="0"/>
              <a:t>and </a:t>
            </a:r>
            <a:r>
              <a:rPr lang="en-GB" sz="3200" dirty="0" smtClean="0"/>
              <a:t>CAT policy and </a:t>
            </a:r>
            <a:r>
              <a:rPr lang="en-GB" sz="3200" dirty="0"/>
              <a:t>guidelines.</a:t>
            </a:r>
          </a:p>
          <a:p>
            <a:pPr marL="623888" lvl="0">
              <a:buFont typeface="Courier New" panose="02070309020205020404" pitchFamily="49" charset="0"/>
              <a:buChar char="o"/>
            </a:pPr>
            <a:endParaRPr lang="en-GB" sz="1500" dirty="0"/>
          </a:p>
          <a:p>
            <a:pPr marL="623888" lvl="0">
              <a:buFont typeface="Courier New" panose="02070309020205020404" pitchFamily="49" charset="0"/>
              <a:buChar char="o"/>
            </a:pPr>
            <a:r>
              <a:rPr lang="en-GB" sz="3200" dirty="0"/>
              <a:t>Embark on curriculum review processes of accredited programmes under implementation and align these programmes with the </a:t>
            </a:r>
            <a:r>
              <a:rPr lang="en-GB" sz="3200" dirty="0" smtClean="0"/>
              <a:t>NCQF and CAT policy and guidelines</a:t>
            </a:r>
            <a:r>
              <a:rPr lang="en-GB" sz="3200" dirty="0"/>
              <a:t>.</a:t>
            </a:r>
          </a:p>
          <a:p>
            <a:pPr marL="623888" lvl="0">
              <a:buFont typeface="Courier New" panose="02070309020205020404" pitchFamily="49" charset="0"/>
              <a:buChar char="o"/>
            </a:pPr>
            <a:endParaRPr lang="en-GB" sz="1500" dirty="0"/>
          </a:p>
          <a:p>
            <a:pPr marL="623888" lvl="0">
              <a:buFont typeface="Courier New" panose="02070309020205020404" pitchFamily="49" charset="0"/>
              <a:buChar char="o"/>
            </a:pPr>
            <a:r>
              <a:rPr lang="en-GB" sz="3200" dirty="0"/>
              <a:t>A</a:t>
            </a:r>
            <a:r>
              <a:rPr lang="en-GB" sz="3200" dirty="0" smtClean="0"/>
              <a:t>lign </a:t>
            </a:r>
            <a:r>
              <a:rPr lang="en-GB" sz="3200" dirty="0"/>
              <a:t>existing quality assurance mechanisms with the requirements of the </a:t>
            </a:r>
            <a:r>
              <a:rPr lang="en-GB" sz="3200" dirty="0" smtClean="0"/>
              <a:t>NCQF </a:t>
            </a:r>
            <a:r>
              <a:rPr lang="en-GB" sz="3200" dirty="0"/>
              <a:t>and the </a:t>
            </a:r>
            <a:r>
              <a:rPr lang="en-GB" sz="3200" dirty="0" smtClean="0"/>
              <a:t>CAT policy and guidelines</a:t>
            </a:r>
            <a:r>
              <a:rPr lang="en-GB" sz="3200" dirty="0"/>
              <a:t>.</a:t>
            </a:r>
          </a:p>
          <a:p>
            <a:endParaRPr lang="en-GB" dirty="0"/>
          </a:p>
        </p:txBody>
      </p:sp>
    </p:spTree>
    <p:extLst>
      <p:ext uri="{BB962C8B-B14F-4D97-AF65-F5344CB8AC3E}">
        <p14:creationId xmlns:p14="http://schemas.microsoft.com/office/powerpoint/2010/main" val="29338439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061" y="0"/>
            <a:ext cx="12371293" cy="6970955"/>
          </a:xfrm>
          <a:solidFill>
            <a:srgbClr val="00B0F0"/>
          </a:solidFill>
        </p:spPr>
        <p:txBody>
          <a:bodyPr>
            <a:normAutofit/>
          </a:bodyPr>
          <a:lstStyle/>
          <a:p>
            <a:pPr marL="0" indent="0" algn="ctr">
              <a:buNone/>
            </a:pPr>
            <a:endParaRPr lang="en-GB" sz="4800" b="1" dirty="0" smtClean="0"/>
          </a:p>
          <a:p>
            <a:pPr marL="0" indent="0" algn="ctr">
              <a:buNone/>
            </a:pPr>
            <a:endParaRPr lang="en-GB" sz="4800" b="1" dirty="0"/>
          </a:p>
          <a:p>
            <a:pPr marL="0" indent="0" algn="ctr">
              <a:buNone/>
            </a:pPr>
            <a:endParaRPr lang="en-GB" sz="4400" b="1" dirty="0" smtClean="0">
              <a:solidFill>
                <a:srgbClr val="FF0000"/>
              </a:solidFill>
            </a:endParaRPr>
          </a:p>
          <a:p>
            <a:pPr marL="0" indent="0" algn="ctr">
              <a:buNone/>
            </a:pPr>
            <a:r>
              <a:rPr lang="en-GB" sz="4400" b="1" dirty="0" smtClean="0">
                <a:solidFill>
                  <a:srgbClr val="FF0000"/>
                </a:solidFill>
              </a:rPr>
              <a:t>Development </a:t>
            </a:r>
            <a:r>
              <a:rPr lang="en-GB" sz="4400" b="1" dirty="0">
                <a:solidFill>
                  <a:srgbClr val="FF0000"/>
                </a:solidFill>
              </a:rPr>
              <a:t>and Implementation of Institutional CAT Procedures in Botswana</a:t>
            </a:r>
          </a:p>
        </p:txBody>
      </p:sp>
      <p:sp>
        <p:nvSpPr>
          <p:cNvPr id="2" name="Footer Placeholder 1"/>
          <p:cNvSpPr>
            <a:spLocks noGrp="1"/>
          </p:cNvSpPr>
          <p:nvPr>
            <p:ph type="ftr" sz="quarter" idx="11"/>
          </p:nvPr>
        </p:nvSpPr>
        <p:spPr/>
        <p:txBody>
          <a:bodyPr/>
          <a:lstStyle/>
          <a:p>
            <a:r>
              <a:rPr lang="en-GB" dirty="0" smtClean="0"/>
              <a:t>Towards the Implementation of CAT Policy and Guidelines in Botswana</a:t>
            </a:r>
            <a:endParaRPr lang="en-US" dirty="0"/>
          </a:p>
        </p:txBody>
      </p:sp>
    </p:spTree>
    <p:extLst>
      <p:ext uri="{BB962C8B-B14F-4D97-AF65-F5344CB8AC3E}">
        <p14:creationId xmlns:p14="http://schemas.microsoft.com/office/powerpoint/2010/main" val="19336001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405" y="474456"/>
            <a:ext cx="9843398" cy="643216"/>
          </a:xfrm>
        </p:spPr>
        <p:txBody>
          <a:bodyPr>
            <a:noAutofit/>
          </a:bodyPr>
          <a:lstStyle/>
          <a:p>
            <a:r>
              <a:rPr lang="en-GB" sz="3600" dirty="0"/>
              <a:t>Process for Developing and Implementing Institutional CAT Procedures</a:t>
            </a:r>
          </a:p>
        </p:txBody>
      </p:sp>
      <p:sp>
        <p:nvSpPr>
          <p:cNvPr id="3" name="Content Placeholder 2"/>
          <p:cNvSpPr>
            <a:spLocks noGrp="1"/>
          </p:cNvSpPr>
          <p:nvPr>
            <p:ph idx="1"/>
          </p:nvPr>
        </p:nvSpPr>
        <p:spPr>
          <a:xfrm>
            <a:off x="352486" y="1581374"/>
            <a:ext cx="11475317" cy="5066851"/>
          </a:xfrm>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p>
            <a:pPr marL="0" indent="0">
              <a:buNone/>
            </a:pPr>
            <a:r>
              <a:rPr lang="en-GB" sz="3200" dirty="0"/>
              <a:t>The following activities shall be </a:t>
            </a:r>
            <a:r>
              <a:rPr lang="en-GB" sz="3200" dirty="0" smtClean="0"/>
              <a:t>carried out </a:t>
            </a:r>
            <a:r>
              <a:rPr lang="en-GB" sz="3200" dirty="0"/>
              <a:t>in preparation for the </a:t>
            </a:r>
            <a:r>
              <a:rPr lang="en-GB" sz="3200" dirty="0" smtClean="0"/>
              <a:t>development and implementation </a:t>
            </a:r>
            <a:r>
              <a:rPr lang="en-GB" sz="3200" dirty="0"/>
              <a:t>of </a:t>
            </a:r>
            <a:r>
              <a:rPr lang="en-GB" sz="3200" dirty="0" smtClean="0"/>
              <a:t>institutional CAT procedures:</a:t>
            </a:r>
          </a:p>
          <a:p>
            <a:pPr lvl="0"/>
            <a:r>
              <a:rPr lang="en-GB" sz="3200" dirty="0"/>
              <a:t>Conduct a </a:t>
            </a:r>
            <a:r>
              <a:rPr lang="en-GB" sz="3200" dirty="0" smtClean="0"/>
              <a:t>needs assessment – engage staff </a:t>
            </a:r>
            <a:r>
              <a:rPr lang="en-GB" sz="3200" dirty="0"/>
              <a:t>and </a:t>
            </a:r>
            <a:r>
              <a:rPr lang="en-GB" sz="3200" dirty="0" smtClean="0"/>
              <a:t>learners.</a:t>
            </a:r>
            <a:endParaRPr lang="en-GB" sz="3200" dirty="0"/>
          </a:p>
          <a:p>
            <a:r>
              <a:rPr lang="en-GB" sz="3200" dirty="0" smtClean="0"/>
              <a:t>Constitute an interdepartmental/ interfaculty team to spearhead the development – academic, admin, faculties, support (ICT), students body. </a:t>
            </a:r>
            <a:endParaRPr lang="en-GB" sz="3200" dirty="0"/>
          </a:p>
          <a:p>
            <a:pPr lvl="0"/>
            <a:r>
              <a:rPr lang="en-GB" sz="3200" dirty="0" smtClean="0"/>
              <a:t>Assign staff to run with implementation activities – can be the same as above.</a:t>
            </a:r>
          </a:p>
          <a:p>
            <a:pPr lvl="0"/>
            <a:r>
              <a:rPr lang="en-GB" sz="3200" dirty="0" smtClean="0"/>
              <a:t>Critical study the CAT Policy and Guidelines and supporting documents.</a:t>
            </a:r>
          </a:p>
          <a:p>
            <a:pPr lvl="0"/>
            <a:r>
              <a:rPr lang="en-GB" sz="3200" dirty="0" smtClean="0"/>
              <a:t>Align learning programmes to the </a:t>
            </a:r>
            <a:r>
              <a:rPr lang="en-GB" sz="3200" dirty="0" err="1" smtClean="0"/>
              <a:t>NCQF</a:t>
            </a:r>
            <a:r>
              <a:rPr lang="en-GB" sz="3200" dirty="0" smtClean="0"/>
              <a:t>, CAT Guidelines and </a:t>
            </a:r>
            <a:r>
              <a:rPr lang="en-GB" sz="3200" dirty="0" err="1" smtClean="0"/>
              <a:t>RPL</a:t>
            </a:r>
            <a:r>
              <a:rPr lang="en-GB" sz="3200" dirty="0" smtClean="0"/>
              <a:t> Guidelines.</a:t>
            </a:r>
          </a:p>
          <a:p>
            <a:r>
              <a:rPr lang="en-GB" sz="3200" dirty="0"/>
              <a:t>Analyse and map </a:t>
            </a:r>
            <a:r>
              <a:rPr lang="en-GB" sz="3200" dirty="0" smtClean="0"/>
              <a:t>curricula </a:t>
            </a:r>
            <a:r>
              <a:rPr lang="en-GB" sz="3200" dirty="0"/>
              <a:t>to identify transferable courses and potential equivalencies, within and across institutions.</a:t>
            </a:r>
          </a:p>
          <a:p>
            <a:pPr lvl="0"/>
            <a:r>
              <a:rPr lang="en-GB" sz="3300" dirty="0">
                <a:solidFill>
                  <a:srgbClr val="24282A"/>
                </a:solidFill>
              </a:rPr>
              <a:t>Create agreements that facilitate seamless credit transfers, both nationally and internationally.</a:t>
            </a:r>
          </a:p>
          <a:p>
            <a:pPr lvl="0"/>
            <a:endParaRPr lang="en-GB" sz="3200" dirty="0" smtClean="0"/>
          </a:p>
          <a:p>
            <a:pPr lvl="0"/>
            <a:endParaRPr lang="en-GB" sz="3200" dirty="0" smtClean="0"/>
          </a:p>
          <a:p>
            <a:pPr lvl="0"/>
            <a:endParaRPr lang="en-GB" sz="3200" dirty="0" smtClean="0"/>
          </a:p>
          <a:p>
            <a:pPr lvl="0"/>
            <a:endParaRPr lang="en-GB" sz="3200" dirty="0" smtClean="0"/>
          </a:p>
          <a:p>
            <a:pPr lvl="0"/>
            <a:endParaRPr lang="en-GB" sz="3200" dirty="0" smtClean="0"/>
          </a:p>
          <a:p>
            <a:pPr lvl="0"/>
            <a:endParaRPr lang="en-GB" sz="3200" dirty="0" smtClean="0"/>
          </a:p>
          <a:p>
            <a:endParaRPr lang="en-GB" dirty="0"/>
          </a:p>
        </p:txBody>
      </p:sp>
    </p:spTree>
    <p:extLst>
      <p:ext uri="{BB962C8B-B14F-4D97-AF65-F5344CB8AC3E}">
        <p14:creationId xmlns:p14="http://schemas.microsoft.com/office/powerpoint/2010/main" val="159418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061" y="0"/>
            <a:ext cx="12371293" cy="6970955"/>
          </a:xfrm>
          <a:solidFill>
            <a:srgbClr val="00B0F0"/>
          </a:solidFill>
        </p:spPr>
        <p:txBody>
          <a:bodyPr>
            <a:normAutofit/>
          </a:bodyPr>
          <a:lstStyle/>
          <a:p>
            <a:pPr marL="0" indent="0" algn="ctr">
              <a:buNone/>
            </a:pPr>
            <a:endParaRPr lang="en-GB" sz="4800" b="1" dirty="0" smtClean="0"/>
          </a:p>
          <a:p>
            <a:pPr marL="0" indent="0" algn="ctr">
              <a:buNone/>
            </a:pPr>
            <a:endParaRPr lang="en-GB" sz="4800" b="1" dirty="0" smtClean="0"/>
          </a:p>
          <a:p>
            <a:pPr marL="0" indent="0" algn="ctr">
              <a:buNone/>
            </a:pPr>
            <a:endParaRPr lang="en-GB" sz="4800" b="1" dirty="0"/>
          </a:p>
          <a:p>
            <a:pPr marL="0" indent="0" algn="ctr">
              <a:buNone/>
            </a:pPr>
            <a:r>
              <a:rPr lang="en-GB" sz="4000" b="1" dirty="0" smtClean="0"/>
              <a:t>Demystifying  CAT Systems:</a:t>
            </a:r>
          </a:p>
          <a:p>
            <a:pPr marL="0" indent="0" algn="ctr">
              <a:buNone/>
            </a:pPr>
            <a:r>
              <a:rPr lang="en-GB" sz="4000" b="1" dirty="0" smtClean="0">
                <a:solidFill>
                  <a:srgbClr val="FF0000"/>
                </a:solidFill>
              </a:rPr>
              <a:t>Concepts, Definitions </a:t>
            </a:r>
            <a:r>
              <a:rPr lang="en-GB" sz="4000" b="1" dirty="0">
                <a:solidFill>
                  <a:srgbClr val="FF0000"/>
                </a:solidFill>
              </a:rPr>
              <a:t>and </a:t>
            </a:r>
            <a:r>
              <a:rPr lang="en-GB" sz="4000" b="1" dirty="0" smtClean="0">
                <a:solidFill>
                  <a:srgbClr val="FF0000"/>
                </a:solidFill>
              </a:rPr>
              <a:t>Benefits </a:t>
            </a:r>
            <a:endParaRPr lang="en-GB" sz="4000" b="1" dirty="0">
              <a:solidFill>
                <a:srgbClr val="FF0000"/>
              </a:solidFill>
            </a:endParaRPr>
          </a:p>
          <a:p>
            <a:pPr marL="0" indent="0" algn="ctr">
              <a:buNone/>
            </a:pPr>
            <a:endParaRPr lang="en-GB" sz="5400" b="1" dirty="0">
              <a:solidFill>
                <a:srgbClr val="C00000"/>
              </a:solidFill>
            </a:endParaRPr>
          </a:p>
        </p:txBody>
      </p:sp>
      <p:sp>
        <p:nvSpPr>
          <p:cNvPr id="2" name="Footer Placeholder 1"/>
          <p:cNvSpPr>
            <a:spLocks noGrp="1"/>
          </p:cNvSpPr>
          <p:nvPr>
            <p:ph type="ftr" sz="quarter" idx="11"/>
          </p:nvPr>
        </p:nvSpPr>
        <p:spPr/>
        <p:txBody>
          <a:bodyPr/>
          <a:lstStyle/>
          <a:p>
            <a:r>
              <a:rPr lang="en-GB" dirty="0" smtClean="0"/>
              <a:t>Towards the Implementation of CAT Policy and Guidelines in Botswana</a:t>
            </a:r>
            <a:endParaRPr lang="en-US" dirty="0"/>
          </a:p>
        </p:txBody>
      </p:sp>
    </p:spTree>
    <p:extLst>
      <p:ext uri="{BB962C8B-B14F-4D97-AF65-F5344CB8AC3E}">
        <p14:creationId xmlns:p14="http://schemas.microsoft.com/office/powerpoint/2010/main" val="41002729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405" y="452941"/>
            <a:ext cx="9843398" cy="643216"/>
          </a:xfrm>
        </p:spPr>
        <p:txBody>
          <a:bodyPr>
            <a:noAutofit/>
          </a:bodyPr>
          <a:lstStyle/>
          <a:p>
            <a:r>
              <a:rPr lang="en-GB" sz="3600" dirty="0"/>
              <a:t>Process for Developing and Implementing Institutional CAT </a:t>
            </a:r>
            <a:r>
              <a:rPr lang="en-GB" sz="3600" dirty="0" smtClean="0"/>
              <a:t>Procedures…Cont’d</a:t>
            </a:r>
            <a:endParaRPr lang="en-GB" sz="3600" dirty="0"/>
          </a:p>
        </p:txBody>
      </p:sp>
      <p:sp>
        <p:nvSpPr>
          <p:cNvPr id="3" name="Content Placeholder 2"/>
          <p:cNvSpPr>
            <a:spLocks noGrp="1"/>
          </p:cNvSpPr>
          <p:nvPr>
            <p:ph idx="1"/>
          </p:nvPr>
        </p:nvSpPr>
        <p:spPr>
          <a:xfrm>
            <a:off x="352486" y="1538344"/>
            <a:ext cx="11475317" cy="5109882"/>
          </a:xfr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lvl="0"/>
            <a:r>
              <a:rPr lang="en-GB" sz="3200" dirty="0" smtClean="0"/>
              <a:t>Define objectives and scope of the CAT procedure.</a:t>
            </a:r>
          </a:p>
          <a:p>
            <a:pPr lvl="0"/>
            <a:r>
              <a:rPr lang="en-GB" sz="3200" dirty="0" smtClean="0"/>
              <a:t>Research on best practices.</a:t>
            </a:r>
          </a:p>
          <a:p>
            <a:pPr lvl="0"/>
            <a:r>
              <a:rPr lang="en-GB" sz="3200" dirty="0" smtClean="0"/>
              <a:t>Consult and collaborate.</a:t>
            </a:r>
          </a:p>
          <a:p>
            <a:pPr lvl="0"/>
            <a:r>
              <a:rPr lang="en-GB" sz="3200" dirty="0" smtClean="0"/>
              <a:t>Develop CAT procedure  aligned to the national CAT Guidelines – to include step-by-step process of how credits will be accumulated and transferred, including application processes, documentation required, evaluation criteria; and appeals process.</a:t>
            </a:r>
          </a:p>
          <a:p>
            <a:pPr lvl="0"/>
            <a:r>
              <a:rPr lang="en-GB" sz="3200" dirty="0" smtClean="0"/>
              <a:t>Create supporting documents – forms, transcripts, databases.</a:t>
            </a:r>
          </a:p>
          <a:p>
            <a:pPr lvl="0"/>
            <a:r>
              <a:rPr lang="en-GB" sz="3200" dirty="0" smtClean="0"/>
              <a:t>Train staff and raise awareness (staff and students).</a:t>
            </a:r>
          </a:p>
          <a:p>
            <a:pPr lvl="0"/>
            <a:r>
              <a:rPr lang="en-GB" sz="3200" dirty="0" smtClean="0"/>
              <a:t>Pilot and refine, followed by full implementation.</a:t>
            </a:r>
          </a:p>
          <a:p>
            <a:pPr lvl="0"/>
            <a:r>
              <a:rPr lang="en-GB" sz="3200" dirty="0" smtClean="0"/>
              <a:t>Monitor and evaluate, implement corrective measures for continuous improvement.</a:t>
            </a:r>
          </a:p>
          <a:p>
            <a:pPr lvl="0"/>
            <a:r>
              <a:rPr lang="en-GB" sz="3200" dirty="0" smtClean="0"/>
              <a:t>Review.</a:t>
            </a:r>
          </a:p>
          <a:p>
            <a:pPr lvl="0"/>
            <a:r>
              <a:rPr lang="en-GB" sz="3200" dirty="0" smtClean="0"/>
              <a:t>Continue learning.</a:t>
            </a:r>
          </a:p>
          <a:p>
            <a:pPr lvl="0"/>
            <a:endParaRPr lang="en-GB" sz="3200" dirty="0" smtClean="0"/>
          </a:p>
          <a:p>
            <a:pPr lvl="0"/>
            <a:endParaRPr lang="en-GB" sz="3200" dirty="0" smtClean="0"/>
          </a:p>
          <a:p>
            <a:pPr lvl="0"/>
            <a:endParaRPr lang="en-GB" sz="3200" dirty="0" smtClean="0"/>
          </a:p>
          <a:p>
            <a:pPr lvl="0"/>
            <a:endParaRPr lang="en-GB" sz="3200" dirty="0" smtClean="0"/>
          </a:p>
          <a:p>
            <a:pPr lvl="0"/>
            <a:endParaRPr lang="en-GB" sz="3200" dirty="0" smtClean="0"/>
          </a:p>
          <a:p>
            <a:pPr lvl="0"/>
            <a:endParaRPr lang="en-GB" sz="3200" dirty="0" smtClean="0"/>
          </a:p>
          <a:p>
            <a:endParaRPr lang="en-GB" dirty="0"/>
          </a:p>
        </p:txBody>
      </p:sp>
    </p:spTree>
    <p:extLst>
      <p:ext uri="{BB962C8B-B14F-4D97-AF65-F5344CB8AC3E}">
        <p14:creationId xmlns:p14="http://schemas.microsoft.com/office/powerpoint/2010/main" val="186539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86" y="1119915"/>
            <a:ext cx="11475317" cy="643216"/>
          </a:xfrm>
        </p:spPr>
        <p:txBody>
          <a:bodyPr>
            <a:noAutofit/>
          </a:bodyPr>
          <a:lstStyle/>
          <a:p>
            <a:r>
              <a:rPr lang="en-GB" sz="3600" dirty="0" smtClean="0"/>
              <a:t>Proposed Components for Inclusion in Institutional CAT Procedures</a:t>
            </a:r>
            <a:endParaRPr lang="en-GB" sz="3600" dirty="0"/>
          </a:p>
        </p:txBody>
      </p:sp>
      <p:sp>
        <p:nvSpPr>
          <p:cNvPr id="3" name="Content Placeholder 2"/>
          <p:cNvSpPr>
            <a:spLocks noGrp="1"/>
          </p:cNvSpPr>
          <p:nvPr>
            <p:ph idx="1"/>
          </p:nvPr>
        </p:nvSpPr>
        <p:spPr>
          <a:xfrm>
            <a:off x="352486" y="2259106"/>
            <a:ext cx="11475317" cy="4303059"/>
          </a:xfrm>
        </p:spPr>
        <p:style>
          <a:lnRef idx="2">
            <a:schemeClr val="accent1"/>
          </a:lnRef>
          <a:fillRef idx="1">
            <a:schemeClr val="lt1"/>
          </a:fillRef>
          <a:effectRef idx="0">
            <a:schemeClr val="accent1"/>
          </a:effectRef>
          <a:fontRef idx="minor">
            <a:schemeClr val="dk1"/>
          </a:fontRef>
        </p:style>
        <p:txBody>
          <a:bodyPr>
            <a:normAutofit/>
          </a:bodyPr>
          <a:lstStyle/>
          <a:p>
            <a:r>
              <a:rPr lang="en-GB" sz="3200" dirty="0" smtClean="0"/>
              <a:t>Introduction</a:t>
            </a:r>
          </a:p>
          <a:p>
            <a:r>
              <a:rPr lang="en-GB" sz="3200" dirty="0" smtClean="0"/>
              <a:t>Definition of Key </a:t>
            </a:r>
            <a:r>
              <a:rPr lang="en-GB" sz="3200" dirty="0"/>
              <a:t>T</a:t>
            </a:r>
            <a:r>
              <a:rPr lang="en-GB" sz="3200" dirty="0" smtClean="0"/>
              <a:t>erms</a:t>
            </a:r>
          </a:p>
          <a:p>
            <a:r>
              <a:rPr lang="en-GB" sz="3200" dirty="0" smtClean="0"/>
              <a:t>Purpose </a:t>
            </a:r>
            <a:r>
              <a:rPr lang="en-GB" sz="3200" dirty="0"/>
              <a:t>and S</a:t>
            </a:r>
            <a:r>
              <a:rPr lang="en-GB" sz="3200" dirty="0" smtClean="0"/>
              <a:t>cope </a:t>
            </a:r>
            <a:endParaRPr lang="en-GB" sz="3200" dirty="0"/>
          </a:p>
          <a:p>
            <a:r>
              <a:rPr lang="en-GB" sz="3200" dirty="0"/>
              <a:t>Eligibility C</a:t>
            </a:r>
            <a:r>
              <a:rPr lang="en-GB" sz="3200" dirty="0" smtClean="0"/>
              <a:t>riteria </a:t>
            </a:r>
            <a:endParaRPr lang="en-GB" sz="3200" dirty="0"/>
          </a:p>
          <a:p>
            <a:r>
              <a:rPr lang="en-GB" sz="3200" dirty="0"/>
              <a:t>Credit Accumulation Process </a:t>
            </a:r>
          </a:p>
          <a:p>
            <a:r>
              <a:rPr lang="en-GB" sz="3200" dirty="0"/>
              <a:t>Credit Transfer Process </a:t>
            </a:r>
          </a:p>
          <a:p>
            <a:r>
              <a:rPr lang="en-GB" sz="3200" dirty="0" smtClean="0"/>
              <a:t>Recognition of Prior Learning and Micro-credentials</a:t>
            </a:r>
            <a:endParaRPr lang="en-GB" sz="3200" dirty="0"/>
          </a:p>
          <a:p>
            <a:endParaRPr lang="en-GB" dirty="0"/>
          </a:p>
        </p:txBody>
      </p:sp>
    </p:spTree>
    <p:extLst>
      <p:ext uri="{BB962C8B-B14F-4D97-AF65-F5344CB8AC3E}">
        <p14:creationId xmlns:p14="http://schemas.microsoft.com/office/powerpoint/2010/main" val="329700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85" y="1020950"/>
            <a:ext cx="11475317" cy="643216"/>
          </a:xfrm>
        </p:spPr>
        <p:txBody>
          <a:bodyPr>
            <a:noAutofit/>
          </a:bodyPr>
          <a:lstStyle/>
          <a:p>
            <a:r>
              <a:rPr lang="en-GB" sz="3600" dirty="0" smtClean="0"/>
              <a:t>Proposed Components for Inclusion in Institutional CAT Procedures…Cont’d</a:t>
            </a:r>
            <a:endParaRPr lang="en-GB" sz="3600" dirty="0"/>
          </a:p>
        </p:txBody>
      </p:sp>
      <p:sp>
        <p:nvSpPr>
          <p:cNvPr id="3" name="Content Placeholder 2"/>
          <p:cNvSpPr>
            <a:spLocks noGrp="1"/>
          </p:cNvSpPr>
          <p:nvPr>
            <p:ph idx="1"/>
          </p:nvPr>
        </p:nvSpPr>
        <p:spPr>
          <a:xfrm>
            <a:off x="352486" y="2151419"/>
            <a:ext cx="11475317" cy="3938296"/>
          </a:xfrm>
        </p:spPr>
        <p:style>
          <a:lnRef idx="2">
            <a:schemeClr val="accent1"/>
          </a:lnRef>
          <a:fillRef idx="1">
            <a:schemeClr val="lt1"/>
          </a:fillRef>
          <a:effectRef idx="0">
            <a:schemeClr val="accent1"/>
          </a:effectRef>
          <a:fontRef idx="minor">
            <a:schemeClr val="dk1"/>
          </a:fontRef>
        </p:style>
        <p:txBody>
          <a:bodyPr>
            <a:normAutofit/>
          </a:bodyPr>
          <a:lstStyle/>
          <a:p>
            <a:r>
              <a:rPr lang="en-GB" sz="3200" dirty="0" smtClean="0"/>
              <a:t>Quality </a:t>
            </a:r>
            <a:r>
              <a:rPr lang="en-GB" sz="3200" dirty="0"/>
              <a:t>Assurance and Standards </a:t>
            </a:r>
          </a:p>
          <a:p>
            <a:r>
              <a:rPr lang="en-GB" sz="3200" dirty="0"/>
              <a:t>Roles and Responsibilities </a:t>
            </a:r>
          </a:p>
          <a:p>
            <a:r>
              <a:rPr lang="en-GB" sz="3200" dirty="0"/>
              <a:t>Appeals and Dispute Resolution </a:t>
            </a:r>
          </a:p>
          <a:p>
            <a:r>
              <a:rPr lang="en-GB" sz="3200" dirty="0" smtClean="0"/>
              <a:t>Credit Ceiling and Shelf </a:t>
            </a:r>
            <a:r>
              <a:rPr lang="en-GB" sz="3200" dirty="0"/>
              <a:t>L</a:t>
            </a:r>
            <a:r>
              <a:rPr lang="en-GB" sz="3200" dirty="0" smtClean="0"/>
              <a:t>ife</a:t>
            </a:r>
            <a:endParaRPr lang="en-GB" sz="3200" dirty="0"/>
          </a:p>
          <a:p>
            <a:r>
              <a:rPr lang="en-GB" sz="3200" dirty="0"/>
              <a:t>Transparency and Documentation </a:t>
            </a:r>
          </a:p>
          <a:p>
            <a:r>
              <a:rPr lang="en-GB" sz="3200" dirty="0" smtClean="0"/>
              <a:t>Monitoring, Evaluation </a:t>
            </a:r>
            <a:r>
              <a:rPr lang="en-GB" sz="3200" dirty="0"/>
              <a:t>and Review </a:t>
            </a:r>
          </a:p>
          <a:p>
            <a:r>
              <a:rPr lang="en-GB" sz="3200" dirty="0" smtClean="0"/>
              <a:t>Fees</a:t>
            </a:r>
            <a:endParaRPr lang="en-GB" sz="3200" dirty="0"/>
          </a:p>
          <a:p>
            <a:endParaRPr lang="en-GB" dirty="0"/>
          </a:p>
        </p:txBody>
      </p:sp>
      <p:sp>
        <p:nvSpPr>
          <p:cNvPr id="4" name="Footer Placeholder 3"/>
          <p:cNvSpPr>
            <a:spLocks noGrp="1"/>
          </p:cNvSpPr>
          <p:nvPr>
            <p:ph type="ftr" sz="quarter" idx="11"/>
          </p:nvPr>
        </p:nvSpPr>
        <p:spPr/>
        <p:txBody>
          <a:bodyPr/>
          <a:lstStyle/>
          <a:p>
            <a:r>
              <a:rPr lang="en-GB" dirty="0" smtClean="0"/>
              <a:t>Towards the Implementation of CAT Policy and Guidelines in Botswana</a:t>
            </a:r>
            <a:endParaRPr lang="en-US" dirty="0"/>
          </a:p>
        </p:txBody>
      </p:sp>
    </p:spTree>
    <p:extLst>
      <p:ext uri="{BB962C8B-B14F-4D97-AF65-F5344CB8AC3E}">
        <p14:creationId xmlns:p14="http://schemas.microsoft.com/office/powerpoint/2010/main" val="15088041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0000" y="762426"/>
            <a:ext cx="11470556" cy="1028474"/>
          </a:xfrm>
        </p:spPr>
        <p:txBody>
          <a:bodyPr>
            <a:noAutofit/>
          </a:bodyPr>
          <a:lstStyle/>
          <a:p>
            <a:pPr lvl="0" algn="l"/>
            <a:r>
              <a:rPr lang="en-GB" sz="3600" dirty="0" smtClean="0"/>
              <a:t/>
            </a:r>
            <a:br>
              <a:rPr lang="en-GB" sz="3600" dirty="0" smtClean="0"/>
            </a:br>
            <a:r>
              <a:rPr lang="en-GB" sz="3600" dirty="0" smtClean="0"/>
              <a:t>Stages in the Implementation of Internal CAT Procedures</a:t>
            </a:r>
            <a:endParaRPr lang="en-GB" sz="3600" dirty="0"/>
          </a:p>
        </p:txBody>
      </p:sp>
      <p:sp>
        <p:nvSpPr>
          <p:cNvPr id="4" name="Subtitle 3"/>
          <p:cNvSpPr>
            <a:spLocks noGrp="1"/>
          </p:cNvSpPr>
          <p:nvPr>
            <p:ph type="subTitle" idx="1"/>
          </p:nvPr>
        </p:nvSpPr>
        <p:spPr>
          <a:xfrm>
            <a:off x="360000" y="1807285"/>
            <a:ext cx="11470556" cy="4245449"/>
          </a:xfr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oAutofit/>
          </a:bodyPr>
          <a:lstStyle/>
          <a:p>
            <a:pPr algn="l"/>
            <a:r>
              <a:rPr lang="en-GB" sz="2600" b="1" dirty="0" smtClean="0"/>
              <a:t> </a:t>
            </a:r>
            <a:endParaRPr lang="en-GB" sz="2600" b="1" dirty="0"/>
          </a:p>
        </p:txBody>
      </p:sp>
      <p:graphicFrame>
        <p:nvGraphicFramePr>
          <p:cNvPr id="5" name="Diagram 4"/>
          <p:cNvGraphicFramePr/>
          <p:nvPr>
            <p:extLst>
              <p:ext uri="{D42A27DB-BD31-4B8C-83A1-F6EECF244321}">
                <p14:modId xmlns:p14="http://schemas.microsoft.com/office/powerpoint/2010/main" val="2204132112"/>
              </p:ext>
            </p:extLst>
          </p:nvPr>
        </p:nvGraphicFramePr>
        <p:xfrm>
          <a:off x="1107207" y="2009506"/>
          <a:ext cx="9976142" cy="4043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60000" y="6271340"/>
            <a:ext cx="4351849" cy="17359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smtClean="0">
                <a:ln>
                  <a:noFill/>
                </a:ln>
                <a:solidFill>
                  <a:srgbClr val="24282A"/>
                </a:solidFill>
                <a:effectLst/>
                <a:uLnTx/>
                <a:uFillTx/>
                <a:latin typeface="Nunito Sans Light" pitchFamily="2" charset="77"/>
                <a:ea typeface="+mn-ea"/>
                <a:cs typeface="+mn-cs"/>
              </a:rPr>
              <a:t>Towards the Implementation of CAT Policy and Guidelines in Botswana</a:t>
            </a:r>
            <a:endParaRPr kumimoji="0" lang="en-US" sz="900" b="0" i="0" u="none" strike="noStrike" kern="1200" cap="none" spc="0" normalizeH="0" baseline="0" noProof="0" dirty="0">
              <a:ln>
                <a:noFill/>
              </a:ln>
              <a:solidFill>
                <a:srgbClr val="24282A"/>
              </a:solidFill>
              <a:effectLst/>
              <a:uLnTx/>
              <a:uFillTx/>
              <a:latin typeface="Nunito Sans Light" pitchFamily="2" charset="77"/>
              <a:ea typeface="+mn-ea"/>
              <a:cs typeface="+mn-cs"/>
            </a:endParaRPr>
          </a:p>
        </p:txBody>
      </p:sp>
    </p:spTree>
    <p:extLst>
      <p:ext uri="{BB962C8B-B14F-4D97-AF65-F5344CB8AC3E}">
        <p14:creationId xmlns:p14="http://schemas.microsoft.com/office/powerpoint/2010/main" val="37328229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8FD957C-8D1C-4A5D-A940-B904B03F9B5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DE77DED3-BCEE-46D3-9570-9CC0DA73817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4DB78767-AD56-4443-A0E0-4B225FF9CD0C}"/>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823F52B8-C1B4-4ED1-8678-605DFC8A7A67}"/>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E55F9FE9-3C18-42E7-A10E-E7E424E2072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4E4C284B-6ABA-40ED-931F-3E4A1B9F6566}"/>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6F7124F0-A24F-4B60-9D29-10DD807563B2}"/>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56A8CEDD-96B3-4F0C-B77B-341330092F88}"/>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8E6026BA-3BCB-4C92-834E-1FBB76239C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70466" y="193637"/>
            <a:ext cx="9760090" cy="1075765"/>
          </a:xfrm>
        </p:spPr>
        <p:txBody>
          <a:bodyPr>
            <a:noAutofit/>
          </a:bodyPr>
          <a:lstStyle/>
          <a:p>
            <a:pPr lvl="0" algn="l"/>
            <a:r>
              <a:rPr lang="en-GB" sz="3600" dirty="0" smtClean="0"/>
              <a:t/>
            </a:r>
            <a:br>
              <a:rPr lang="en-GB" sz="3600" dirty="0" smtClean="0"/>
            </a:br>
            <a:r>
              <a:rPr lang="en-GB" sz="3600" dirty="0"/>
              <a:t/>
            </a:r>
            <a:br>
              <a:rPr lang="en-GB" sz="3600" dirty="0"/>
            </a:br>
            <a:r>
              <a:rPr lang="en-GB" sz="3600" dirty="0" smtClean="0"/>
              <a:t/>
            </a:r>
            <a:br>
              <a:rPr lang="en-GB" sz="3600" dirty="0" smtClean="0"/>
            </a:br>
            <a:r>
              <a:rPr lang="en-GB" sz="3600" dirty="0"/>
              <a:t/>
            </a:r>
            <a:br>
              <a:rPr lang="en-GB" sz="3600" dirty="0"/>
            </a:br>
            <a:r>
              <a:rPr lang="en-GB" sz="3600" dirty="0" smtClean="0"/>
              <a:t/>
            </a:r>
            <a:br>
              <a:rPr lang="en-GB" sz="3600" dirty="0" smtClean="0"/>
            </a:br>
            <a:r>
              <a:rPr lang="en-GB" sz="3600" dirty="0" smtClean="0"/>
              <a:t>Stage </a:t>
            </a:r>
            <a:r>
              <a:rPr lang="en-GB" sz="3600" dirty="0"/>
              <a:t>1: Establishing an </a:t>
            </a:r>
            <a:r>
              <a:rPr lang="en-GB" sz="3600" dirty="0" smtClean="0"/>
              <a:t>Administrative </a:t>
            </a:r>
            <a:br>
              <a:rPr lang="en-GB" sz="3600" dirty="0" smtClean="0"/>
            </a:br>
            <a:r>
              <a:rPr lang="en-GB" sz="3600" dirty="0" smtClean="0"/>
              <a:t>Structure </a:t>
            </a:r>
            <a:r>
              <a:rPr lang="en-GB" sz="3600" dirty="0"/>
              <a:t>for the </a:t>
            </a:r>
            <a:r>
              <a:rPr lang="en-GB" sz="3600" dirty="0" smtClean="0"/>
              <a:t>CAT</a:t>
            </a:r>
            <a:endParaRPr lang="en-GB" sz="3600" dirty="0"/>
          </a:p>
        </p:txBody>
      </p:sp>
      <p:sp>
        <p:nvSpPr>
          <p:cNvPr id="6" name="Rectangle 5"/>
          <p:cNvSpPr/>
          <p:nvPr/>
        </p:nvSpPr>
        <p:spPr>
          <a:xfrm>
            <a:off x="360000" y="1439248"/>
            <a:ext cx="11470556" cy="4832092"/>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4282A"/>
                </a:solidFill>
                <a:effectLst/>
                <a:uLnTx/>
                <a:uFillTx/>
                <a:latin typeface="Calibri" panose="020F0502020204030204"/>
                <a:ea typeface="Aptos" panose="02110004020202020204"/>
                <a:cs typeface="Arial" panose="020B0604020202020204" pitchFamily="34" charset="0"/>
              </a:rPr>
              <a:t>Clear structures should be established for the administration and implementation of </a:t>
            </a:r>
            <a:r>
              <a:rPr kumimoji="0" lang="en-GB" sz="2800" b="0" i="0" u="none" strike="noStrike" kern="1200" cap="none" spc="0" normalizeH="0" baseline="0" noProof="0" dirty="0" smtClean="0">
                <a:ln>
                  <a:noFill/>
                </a:ln>
                <a:solidFill>
                  <a:srgbClr val="24282A"/>
                </a:solidFill>
                <a:effectLst/>
                <a:uLnTx/>
                <a:uFillTx/>
                <a:latin typeface="Calibri" panose="020F0502020204030204"/>
                <a:ea typeface="Aptos" panose="02110004020202020204"/>
                <a:cs typeface="Arial" panose="020B0604020202020204" pitchFamily="34" charset="0"/>
              </a:rPr>
              <a:t>institutional CAT procedures.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24282A"/>
              </a:solidFill>
              <a:effectLst/>
              <a:uLnTx/>
              <a:uFillTx/>
              <a:latin typeface="Calibri" panose="020F0502020204030204"/>
              <a:ea typeface="Aptos" panose="02110004020202020204"/>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rgbClr val="24282A"/>
                </a:solidFill>
                <a:effectLst/>
                <a:uLnTx/>
                <a:uFillTx/>
                <a:latin typeface="Calibri" panose="020F0502020204030204"/>
                <a:ea typeface="Aptos" panose="02110004020202020204"/>
                <a:cs typeface="Arial" panose="020B0604020202020204" pitchFamily="34" charset="0"/>
              </a:rPr>
              <a:t>Education </a:t>
            </a:r>
            <a:r>
              <a:rPr kumimoji="0" lang="en-GB" sz="2800" b="0" i="0" u="none" strike="noStrike" kern="1200" cap="none" spc="0" normalizeH="0" baseline="0" noProof="0" dirty="0">
                <a:ln>
                  <a:noFill/>
                </a:ln>
                <a:solidFill>
                  <a:srgbClr val="24282A"/>
                </a:solidFill>
                <a:effectLst/>
                <a:uLnTx/>
                <a:uFillTx/>
                <a:latin typeface="Calibri" panose="020F0502020204030204"/>
                <a:ea typeface="Aptos" panose="02110004020202020204"/>
                <a:cs typeface="Arial" panose="020B0604020202020204" pitchFamily="34" charset="0"/>
              </a:rPr>
              <a:t>and training providers must clearly define the roles and duties of persons responsible for processing CAT applications. </a:t>
            </a:r>
            <a:endParaRPr kumimoji="0" lang="en-GB" sz="2800" b="0" i="0" u="none" strike="noStrike" kern="1200" cap="none" spc="0" normalizeH="0" baseline="0" noProof="0" dirty="0" smtClean="0">
              <a:ln>
                <a:noFill/>
              </a:ln>
              <a:solidFill>
                <a:srgbClr val="24282A"/>
              </a:solidFill>
              <a:effectLst/>
              <a:uLnTx/>
              <a:uFillTx/>
              <a:latin typeface="Calibri" panose="020F0502020204030204"/>
              <a:ea typeface="Aptos" panose="02110004020202020204"/>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smtClean="0">
              <a:ln>
                <a:noFill/>
              </a:ln>
              <a:solidFill>
                <a:srgbClr val="24282A"/>
              </a:solidFill>
              <a:effectLst/>
              <a:uLnTx/>
              <a:uFillTx/>
              <a:latin typeface="Calibri" panose="020F0502020204030204"/>
              <a:ea typeface="Aptos" panose="02110004020202020204"/>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rgbClr val="24282A"/>
                </a:solidFill>
                <a:effectLst/>
                <a:uLnTx/>
                <a:uFillTx/>
                <a:latin typeface="Calibri" panose="020F0502020204030204"/>
                <a:ea typeface="Aptos" panose="02110004020202020204"/>
                <a:cs typeface="Arial" panose="020B0604020202020204" pitchFamily="34" charset="0"/>
              </a:rPr>
              <a:t>Where </a:t>
            </a:r>
            <a:r>
              <a:rPr kumimoji="0" lang="en-GB" sz="2800" b="0" i="0" u="none" strike="noStrike" kern="1200" cap="none" spc="0" normalizeH="0" baseline="0" noProof="0" dirty="0">
                <a:ln>
                  <a:noFill/>
                </a:ln>
                <a:solidFill>
                  <a:srgbClr val="24282A"/>
                </a:solidFill>
                <a:effectLst/>
                <a:uLnTx/>
                <a:uFillTx/>
                <a:latin typeface="Calibri" panose="020F0502020204030204"/>
                <a:ea typeface="Aptos" panose="02110004020202020204"/>
                <a:cs typeface="Arial" panose="020B0604020202020204" pitchFamily="34" charset="0"/>
              </a:rPr>
              <a:t>it is considered necessary, a special committee or panel may be set up to deal with the assessment and decision-making processes. </a:t>
            </a:r>
            <a:endParaRPr kumimoji="0" lang="en-GB" sz="2800" b="0" i="0" u="none" strike="noStrike" kern="1200" cap="none" spc="0" normalizeH="0" baseline="0" noProof="0" dirty="0" smtClean="0">
              <a:ln>
                <a:noFill/>
              </a:ln>
              <a:solidFill>
                <a:srgbClr val="24282A"/>
              </a:solidFill>
              <a:effectLst/>
              <a:uLnTx/>
              <a:uFillTx/>
              <a:latin typeface="Calibri" panose="020F0502020204030204"/>
              <a:ea typeface="Aptos" panose="02110004020202020204"/>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24282A"/>
              </a:solidFill>
              <a:effectLst/>
              <a:uLnTx/>
              <a:uFillTx/>
              <a:latin typeface="Calibri" panose="020F0502020204030204"/>
              <a:ea typeface="Aptos" panose="02110004020202020204"/>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rgbClr val="24282A"/>
                </a:solidFill>
                <a:effectLst/>
                <a:uLnTx/>
                <a:uFillTx/>
                <a:latin typeface="Calibri" panose="020F0502020204030204"/>
                <a:ea typeface="Aptos" panose="02110004020202020204"/>
                <a:cs typeface="Arial" panose="020B0604020202020204" pitchFamily="34" charset="0"/>
              </a:rPr>
              <a:t>There </a:t>
            </a:r>
            <a:r>
              <a:rPr kumimoji="0" lang="en-GB" sz="2800" b="0" i="0" u="none" strike="noStrike" kern="1200" cap="none" spc="0" normalizeH="0" baseline="0" noProof="0" dirty="0">
                <a:ln>
                  <a:noFill/>
                </a:ln>
                <a:solidFill>
                  <a:srgbClr val="24282A"/>
                </a:solidFill>
                <a:effectLst/>
                <a:uLnTx/>
                <a:uFillTx/>
                <a:latin typeface="Calibri" panose="020F0502020204030204"/>
                <a:ea typeface="Aptos" panose="02110004020202020204"/>
                <a:cs typeface="Arial" panose="020B0604020202020204" pitchFamily="34" charset="0"/>
              </a:rPr>
              <a:t>should be separation of responsibility between those responsible for the assessment and those responsible for approval of the applications. </a:t>
            </a:r>
            <a:endParaRPr kumimoji="0" lang="en-GB" sz="2800" b="0" i="0" u="none" strike="noStrike" kern="1200" cap="none" spc="0" normalizeH="0" baseline="0" noProof="0" dirty="0">
              <a:ln>
                <a:noFill/>
              </a:ln>
              <a:solidFill>
                <a:srgbClr val="24282A"/>
              </a:solidFill>
              <a:effectLst/>
              <a:uLnTx/>
              <a:uFillTx/>
              <a:latin typeface="Calibri" panose="020F0502020204030204"/>
              <a:ea typeface="+mn-ea"/>
              <a:cs typeface="+mn-cs"/>
            </a:endParaRPr>
          </a:p>
        </p:txBody>
      </p:sp>
      <p:sp>
        <p:nvSpPr>
          <p:cNvPr id="2" name="Footer Placeholder 1"/>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smtClean="0">
                <a:ln>
                  <a:noFill/>
                </a:ln>
                <a:solidFill>
                  <a:srgbClr val="24282A"/>
                </a:solidFill>
                <a:effectLst/>
                <a:uLnTx/>
                <a:uFillTx/>
                <a:latin typeface="Nunito Sans Light" pitchFamily="2" charset="77"/>
                <a:ea typeface="+mn-ea"/>
                <a:cs typeface="+mn-cs"/>
              </a:rPr>
              <a:t>Towards the Implementation of CAT Policy and Guidelines in Botswana</a:t>
            </a:r>
            <a:endParaRPr kumimoji="0" lang="en-US" sz="900" b="0" i="0" u="none" strike="noStrike" kern="1200" cap="none" spc="0" normalizeH="0" baseline="0" noProof="0">
              <a:ln>
                <a:noFill/>
              </a:ln>
              <a:solidFill>
                <a:srgbClr val="24282A"/>
              </a:solidFill>
              <a:effectLst/>
              <a:uLnTx/>
              <a:uFillTx/>
              <a:latin typeface="Nunito Sans Light" pitchFamily="2" charset="77"/>
              <a:ea typeface="+mn-ea"/>
              <a:cs typeface="+mn-cs"/>
            </a:endParaRPr>
          </a:p>
        </p:txBody>
      </p:sp>
    </p:spTree>
    <p:extLst>
      <p:ext uri="{BB962C8B-B14F-4D97-AF65-F5344CB8AC3E}">
        <p14:creationId xmlns:p14="http://schemas.microsoft.com/office/powerpoint/2010/main" val="23205944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01525" y="311972"/>
            <a:ext cx="10029031" cy="753036"/>
          </a:xfrm>
        </p:spPr>
        <p:txBody>
          <a:bodyPr>
            <a:noAutofit/>
          </a:bodyPr>
          <a:lstStyle/>
          <a:p>
            <a:pPr lvl="0" algn="l"/>
            <a:r>
              <a:rPr lang="en-GB" sz="3600" dirty="0" smtClean="0"/>
              <a:t/>
            </a:r>
            <a:br>
              <a:rPr lang="en-GB" sz="3600" dirty="0" smtClean="0"/>
            </a:br>
            <a:r>
              <a:rPr lang="en-GB" sz="3600" dirty="0"/>
              <a:t/>
            </a:r>
            <a:br>
              <a:rPr lang="en-GB" sz="3600" dirty="0"/>
            </a:br>
            <a:r>
              <a:rPr lang="en-GB" sz="3600" dirty="0" smtClean="0"/>
              <a:t/>
            </a:r>
            <a:br>
              <a:rPr lang="en-GB" sz="3600" dirty="0" smtClean="0"/>
            </a:br>
            <a:r>
              <a:rPr lang="en-GB" sz="3600" dirty="0"/>
              <a:t/>
            </a:r>
            <a:br>
              <a:rPr lang="en-GB" sz="3600" dirty="0"/>
            </a:br>
            <a:r>
              <a:rPr lang="en-GB" sz="3600" dirty="0" smtClean="0"/>
              <a:t/>
            </a:r>
            <a:br>
              <a:rPr lang="en-GB" sz="3600" dirty="0" smtClean="0"/>
            </a:br>
            <a:r>
              <a:rPr lang="en-GB" sz="3600" dirty="0"/>
              <a:t/>
            </a:r>
            <a:br>
              <a:rPr lang="en-GB" sz="3600" dirty="0"/>
            </a:br>
            <a:r>
              <a:rPr lang="en-GB" sz="3600" dirty="0" smtClean="0"/>
              <a:t/>
            </a:r>
            <a:br>
              <a:rPr lang="en-GB" sz="3600" dirty="0" smtClean="0"/>
            </a:br>
            <a:r>
              <a:rPr lang="en-GB" sz="3600" dirty="0"/>
              <a:t/>
            </a:r>
            <a:br>
              <a:rPr lang="en-GB" sz="3600" dirty="0"/>
            </a:br>
            <a:r>
              <a:rPr lang="en-GB" sz="3600" dirty="0" smtClean="0"/>
              <a:t/>
            </a:r>
            <a:br>
              <a:rPr lang="en-GB" sz="3600" dirty="0" smtClean="0"/>
            </a:br>
            <a:r>
              <a:rPr lang="en-GB" sz="3600" dirty="0" smtClean="0"/>
              <a:t>Stage </a:t>
            </a:r>
            <a:r>
              <a:rPr lang="en-GB" sz="3600" dirty="0"/>
              <a:t>2: Providing </a:t>
            </a:r>
            <a:r>
              <a:rPr lang="en-GB" sz="3600" dirty="0" smtClean="0"/>
              <a:t>Information </a:t>
            </a:r>
            <a:r>
              <a:rPr lang="en-GB" sz="3600" dirty="0"/>
              <a:t>to </a:t>
            </a:r>
            <a:r>
              <a:rPr lang="en-GB" sz="3600" dirty="0" smtClean="0"/>
              <a:t>Learners</a:t>
            </a:r>
            <a:endParaRPr lang="en-GB" sz="3600" dirty="0"/>
          </a:p>
        </p:txBody>
      </p:sp>
      <p:sp>
        <p:nvSpPr>
          <p:cNvPr id="5"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60000" y="6271340"/>
            <a:ext cx="4351849" cy="17359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smtClean="0">
                <a:ln>
                  <a:noFill/>
                </a:ln>
                <a:solidFill>
                  <a:srgbClr val="24282A"/>
                </a:solidFill>
                <a:effectLst/>
                <a:uLnTx/>
                <a:uFillTx/>
                <a:latin typeface="Nunito Sans Light" pitchFamily="2" charset="77"/>
                <a:ea typeface="+mn-ea"/>
                <a:cs typeface="+mn-cs"/>
              </a:rPr>
              <a:t>Towards the Implementation of CAT Policy and Guidelines in Botswana</a:t>
            </a:r>
            <a:endParaRPr kumimoji="0" lang="en-US" sz="900" b="0" i="0" u="none" strike="noStrike" kern="1200" cap="none" spc="0" normalizeH="0" baseline="0" noProof="0" dirty="0">
              <a:ln>
                <a:noFill/>
              </a:ln>
              <a:solidFill>
                <a:srgbClr val="24282A"/>
              </a:solidFill>
              <a:effectLst/>
              <a:uLnTx/>
              <a:uFillTx/>
              <a:latin typeface="Nunito Sans Light" pitchFamily="2" charset="77"/>
              <a:ea typeface="+mn-ea"/>
              <a:cs typeface="+mn-cs"/>
            </a:endParaRPr>
          </a:p>
        </p:txBody>
      </p:sp>
      <p:sp>
        <p:nvSpPr>
          <p:cNvPr id="6" name="Rectangle 5"/>
          <p:cNvSpPr/>
          <p:nvPr/>
        </p:nvSpPr>
        <p:spPr>
          <a:xfrm>
            <a:off x="360000" y="1353479"/>
            <a:ext cx="11470556" cy="461664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202A44"/>
                </a:solidFill>
                <a:effectLst/>
                <a:uLnTx/>
                <a:uFillTx/>
                <a:latin typeface="Calibri" panose="020F0502020204030204"/>
                <a:ea typeface="+mn-ea"/>
                <a:cs typeface="+mn-cs"/>
              </a:rPr>
              <a:t>Institutions should provide clear and easily accessible information with relevant application forms and prospectus of learning programmes to applicants to assist them understand the available CAT arrangements, including the following: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smtClean="0">
              <a:ln>
                <a:noFill/>
              </a:ln>
              <a:solidFill>
                <a:srgbClr val="202A44"/>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smtClean="0">
                <a:ln>
                  <a:noFill/>
                </a:ln>
                <a:solidFill>
                  <a:srgbClr val="202A44"/>
                </a:solidFill>
                <a:effectLst/>
                <a:uLnTx/>
                <a:uFillTx/>
                <a:latin typeface="Calibri" panose="020F0502020204030204"/>
                <a:ea typeface="+mn-ea"/>
                <a:cs typeface="+mn-cs"/>
              </a:rPr>
              <a:t>How </a:t>
            </a:r>
            <a:r>
              <a:rPr kumimoji="0" lang="en-GB" sz="2800" b="0" i="0" u="none" strike="noStrike" kern="1200" cap="none" spc="0" normalizeH="0" baseline="0" noProof="0" dirty="0">
                <a:ln>
                  <a:noFill/>
                </a:ln>
                <a:solidFill>
                  <a:srgbClr val="202A44"/>
                </a:solidFill>
                <a:effectLst/>
                <a:uLnTx/>
                <a:uFillTx/>
                <a:latin typeface="Calibri" panose="020F0502020204030204"/>
                <a:ea typeface="+mn-ea"/>
                <a:cs typeface="+mn-cs"/>
              </a:rPr>
              <a:t>the </a:t>
            </a:r>
            <a:r>
              <a:rPr kumimoji="0" lang="en-GB" sz="2800" b="0" i="0" u="none" strike="noStrike" kern="1200" cap="none" spc="0" normalizeH="0" baseline="0" noProof="0" dirty="0" smtClean="0">
                <a:ln>
                  <a:noFill/>
                </a:ln>
                <a:solidFill>
                  <a:srgbClr val="202A44"/>
                </a:solidFill>
                <a:effectLst/>
                <a:uLnTx/>
                <a:uFillTx/>
                <a:latin typeface="Calibri" panose="020F0502020204030204"/>
                <a:ea typeface="+mn-ea"/>
                <a:cs typeface="+mn-cs"/>
              </a:rPr>
              <a:t>CAT System operates </a:t>
            </a:r>
            <a:r>
              <a:rPr kumimoji="0" lang="en-GB" sz="2800" b="0" i="0" u="none" strike="noStrike" kern="1200" cap="none" spc="0" normalizeH="0" baseline="0" noProof="0" dirty="0">
                <a:ln>
                  <a:noFill/>
                </a:ln>
                <a:solidFill>
                  <a:srgbClr val="202A44"/>
                </a:solidFill>
                <a:effectLst/>
                <a:uLnTx/>
                <a:uFillTx/>
                <a:latin typeface="Calibri" panose="020F0502020204030204"/>
                <a:ea typeface="+mn-ea"/>
                <a:cs typeface="+mn-cs"/>
              </a:rPr>
              <a:t>for purposes of credit transfer;</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400" b="0" i="0" u="none" strike="noStrike" kern="1200" cap="none" spc="0" normalizeH="0" baseline="0" noProof="0" dirty="0" smtClean="0">
              <a:ln>
                <a:noFill/>
              </a:ln>
              <a:solidFill>
                <a:srgbClr val="202A44"/>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smtClean="0">
                <a:ln>
                  <a:noFill/>
                </a:ln>
                <a:solidFill>
                  <a:srgbClr val="202A44"/>
                </a:solidFill>
                <a:effectLst/>
                <a:uLnTx/>
                <a:uFillTx/>
                <a:latin typeface="Calibri" panose="020F0502020204030204"/>
                <a:ea typeface="+mn-ea"/>
                <a:cs typeface="+mn-cs"/>
              </a:rPr>
              <a:t>Opportunities </a:t>
            </a:r>
            <a:r>
              <a:rPr kumimoji="0" lang="en-GB" sz="2800" b="0" i="0" u="none" strike="noStrike" kern="1200" cap="none" spc="0" normalizeH="0" baseline="0" noProof="0" dirty="0">
                <a:ln>
                  <a:noFill/>
                </a:ln>
                <a:solidFill>
                  <a:srgbClr val="202A44"/>
                </a:solidFill>
                <a:effectLst/>
                <a:uLnTx/>
                <a:uFillTx/>
                <a:latin typeface="Calibri" panose="020F0502020204030204"/>
                <a:ea typeface="+mn-ea"/>
                <a:cs typeface="+mn-cs"/>
              </a:rPr>
              <a:t>for articulation from a specific programme offered by the institution to another programme offered by the same or other institution; </a:t>
            </a:r>
            <a:r>
              <a:rPr kumimoji="0" lang="en-GB" sz="2800" b="0" i="0" u="none" strike="noStrike" kern="1200" cap="none" spc="0" normalizeH="0" baseline="0" noProof="0" dirty="0" smtClean="0">
                <a:ln>
                  <a:noFill/>
                </a:ln>
                <a:solidFill>
                  <a:srgbClr val="202A44"/>
                </a:solidFill>
                <a:effectLst/>
                <a:uLnTx/>
                <a:uFillTx/>
                <a:latin typeface="Calibri" panose="020F0502020204030204"/>
                <a:ea typeface="+mn-ea"/>
                <a:cs typeface="+mn-cs"/>
              </a:rPr>
              <a:t>and</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400" b="0" i="0" u="none" strike="noStrike" kern="1200" cap="none" spc="0" normalizeH="0" baseline="0" noProof="0" dirty="0">
              <a:ln>
                <a:noFill/>
              </a:ln>
              <a:solidFill>
                <a:srgbClr val="202A44"/>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smtClean="0">
                <a:ln>
                  <a:noFill/>
                </a:ln>
                <a:solidFill>
                  <a:srgbClr val="202A44"/>
                </a:solidFill>
                <a:effectLst/>
                <a:uLnTx/>
                <a:uFillTx/>
                <a:latin typeface="Calibri" panose="020F0502020204030204"/>
                <a:ea typeface="+mn-ea"/>
                <a:cs typeface="+mn-cs"/>
              </a:rPr>
              <a:t>Any credit </a:t>
            </a:r>
            <a:r>
              <a:rPr kumimoji="0" lang="en-GB" sz="2800" b="0" i="0" u="none" strike="noStrike" kern="1200" cap="none" spc="0" normalizeH="0" baseline="0" noProof="0" dirty="0">
                <a:ln>
                  <a:noFill/>
                </a:ln>
                <a:solidFill>
                  <a:srgbClr val="202A44"/>
                </a:solidFill>
                <a:effectLst/>
                <a:uLnTx/>
                <a:uFillTx/>
                <a:latin typeface="Calibri" panose="020F0502020204030204"/>
                <a:ea typeface="+mn-ea"/>
                <a:cs typeface="+mn-cs"/>
              </a:rPr>
              <a:t>transfer agreements reached between institutions.</a:t>
            </a:r>
          </a:p>
        </p:txBody>
      </p:sp>
    </p:spTree>
    <p:extLst>
      <p:ext uri="{BB962C8B-B14F-4D97-AF65-F5344CB8AC3E}">
        <p14:creationId xmlns:p14="http://schemas.microsoft.com/office/powerpoint/2010/main" val="9040576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55313" y="359218"/>
            <a:ext cx="9975243" cy="1086520"/>
          </a:xfrm>
        </p:spPr>
        <p:txBody>
          <a:bodyPr>
            <a:noAutofit/>
          </a:bodyPr>
          <a:lstStyle/>
          <a:p>
            <a:pPr algn="l"/>
            <a:r>
              <a:rPr lang="en-GB" sz="3600" dirty="0" smtClean="0"/>
              <a:t>Stage 3: </a:t>
            </a:r>
            <a:r>
              <a:rPr lang="en-US" sz="3600" dirty="0"/>
              <a:t>Processing </a:t>
            </a:r>
            <a:r>
              <a:rPr lang="en-US" sz="3600" dirty="0" smtClean="0"/>
              <a:t>Applications </a:t>
            </a:r>
            <a:r>
              <a:rPr lang="en-US" sz="3600" dirty="0"/>
              <a:t>for </a:t>
            </a:r>
            <a:r>
              <a:rPr lang="en-US" sz="3600" dirty="0" smtClean="0"/>
              <a:t>Credit </a:t>
            </a:r>
            <a:br>
              <a:rPr lang="en-US" sz="3600" dirty="0" smtClean="0"/>
            </a:br>
            <a:r>
              <a:rPr lang="en-US" sz="3600" dirty="0" smtClean="0"/>
              <a:t>Transfer</a:t>
            </a:r>
            <a:endParaRPr lang="en-GB" sz="3600" dirty="0"/>
          </a:p>
        </p:txBody>
      </p:sp>
      <p:sp>
        <p:nvSpPr>
          <p:cNvPr id="6" name="Rectangle 5"/>
          <p:cNvSpPr/>
          <p:nvPr/>
        </p:nvSpPr>
        <p:spPr>
          <a:xfrm>
            <a:off x="360000" y="1824844"/>
            <a:ext cx="11470556" cy="473975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smtClean="0">
                <a:ln>
                  <a:noFill/>
                </a:ln>
                <a:solidFill>
                  <a:srgbClr val="24282A"/>
                </a:solidFill>
                <a:effectLst/>
                <a:uLnTx/>
                <a:uFillTx/>
                <a:latin typeface="Calibri" panose="020F0502020204030204"/>
                <a:ea typeface="+mn-ea"/>
                <a:cs typeface="+mn-cs"/>
              </a:rPr>
              <a:t>Application assessors to have </a:t>
            </a:r>
            <a:r>
              <a:rPr kumimoji="0" lang="en-GB" sz="2600" b="0" i="0" u="none" strike="noStrike" kern="1200" cap="none" spc="0" normalizeH="0" baseline="0" noProof="0" dirty="0">
                <a:ln>
                  <a:noFill/>
                </a:ln>
                <a:solidFill>
                  <a:srgbClr val="24282A"/>
                </a:solidFill>
                <a:effectLst/>
                <a:uLnTx/>
                <a:uFillTx/>
                <a:latin typeface="Calibri" panose="020F0502020204030204"/>
                <a:ea typeface="+mn-ea"/>
                <a:cs typeface="+mn-cs"/>
              </a:rPr>
              <a:t>knowledge in the subject of the learning programme involved and also experience or training in processing CAT applications. </a:t>
            </a:r>
            <a:endParaRPr kumimoji="0" lang="en-GB" sz="2600" b="0" i="0" u="none" strike="noStrike" kern="1200" cap="none" spc="0" normalizeH="0" baseline="0" noProof="0" dirty="0" smtClean="0">
              <a:ln>
                <a:noFill/>
              </a:ln>
              <a:solidFill>
                <a:srgbClr val="24282A"/>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24282A"/>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smtClean="0">
                <a:ln>
                  <a:noFill/>
                </a:ln>
                <a:solidFill>
                  <a:srgbClr val="24282A"/>
                </a:solidFill>
                <a:effectLst/>
                <a:uLnTx/>
                <a:uFillTx/>
                <a:latin typeface="Calibri" panose="020F0502020204030204"/>
                <a:ea typeface="+mn-ea"/>
                <a:cs typeface="+mn-cs"/>
              </a:rPr>
              <a:t>The </a:t>
            </a:r>
            <a:r>
              <a:rPr kumimoji="0" lang="en-GB" sz="2600" b="0" i="0" u="none" strike="noStrike" kern="1200" cap="none" spc="0" normalizeH="0" baseline="0" noProof="0" dirty="0">
                <a:ln>
                  <a:noFill/>
                </a:ln>
                <a:solidFill>
                  <a:srgbClr val="24282A"/>
                </a:solidFill>
                <a:effectLst/>
                <a:uLnTx/>
                <a:uFillTx/>
                <a:latin typeface="Calibri" panose="020F0502020204030204"/>
                <a:ea typeface="+mn-ea"/>
                <a:cs typeface="+mn-cs"/>
              </a:rPr>
              <a:t>assessment should be based on the information provided by the applicant. </a:t>
            </a:r>
            <a:endParaRPr kumimoji="0" lang="en-GB" sz="2600" b="0" i="0" u="none" strike="noStrike" kern="1200" cap="none" spc="0" normalizeH="0" baseline="0" noProof="0" dirty="0" smtClean="0">
              <a:ln>
                <a:noFill/>
              </a:ln>
              <a:solidFill>
                <a:srgbClr val="24282A"/>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24282A"/>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smtClean="0">
                <a:ln>
                  <a:noFill/>
                </a:ln>
                <a:solidFill>
                  <a:srgbClr val="24282A"/>
                </a:solidFill>
                <a:effectLst/>
                <a:uLnTx/>
                <a:uFillTx/>
                <a:latin typeface="Calibri" panose="020F0502020204030204"/>
                <a:ea typeface="+mn-ea"/>
                <a:cs typeface="+mn-cs"/>
              </a:rPr>
              <a:t>Standardised </a:t>
            </a:r>
            <a:r>
              <a:rPr kumimoji="0" lang="en-GB" sz="2600" b="0" i="0" u="none" strike="noStrike" kern="1200" cap="none" spc="0" normalizeH="0" baseline="0" noProof="0" dirty="0">
                <a:ln>
                  <a:noFill/>
                </a:ln>
                <a:solidFill>
                  <a:srgbClr val="24282A"/>
                </a:solidFill>
                <a:effectLst/>
                <a:uLnTx/>
                <a:uFillTx/>
                <a:latin typeface="Calibri" panose="020F0502020204030204"/>
                <a:ea typeface="+mn-ea"/>
                <a:cs typeface="+mn-cs"/>
              </a:rPr>
              <a:t>application forms, in paper and electronic formats, should be provided to applicants together with clear guidance notes, which should contain any information that may be considered useful by the applicants and even internal staff of the </a:t>
            </a:r>
            <a:r>
              <a:rPr kumimoji="0" lang="en-GB" sz="2600" b="0" i="0" u="none" strike="noStrike" kern="1200" cap="none" spc="0" normalizeH="0" baseline="0" noProof="0" dirty="0" smtClean="0">
                <a:ln>
                  <a:noFill/>
                </a:ln>
                <a:solidFill>
                  <a:srgbClr val="24282A"/>
                </a:solidFill>
                <a:effectLst/>
                <a:uLnTx/>
                <a:uFillTx/>
                <a:latin typeface="Calibri" panose="020F0502020204030204"/>
                <a:ea typeface="+mn-ea"/>
                <a:cs typeface="+mn-cs"/>
              </a:rPr>
              <a:t>institutions.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24282A"/>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smtClean="0">
                <a:ln>
                  <a:noFill/>
                </a:ln>
                <a:solidFill>
                  <a:srgbClr val="24282A"/>
                </a:solidFill>
                <a:effectLst/>
                <a:uLnTx/>
                <a:uFillTx/>
                <a:latin typeface="Calibri" panose="020F0502020204030204"/>
                <a:ea typeface="+mn-ea"/>
                <a:cs typeface="+mn-cs"/>
              </a:rPr>
              <a:t>Providers should </a:t>
            </a:r>
            <a:r>
              <a:rPr kumimoji="0" lang="en-GB" sz="2600" b="0" i="0" u="none" strike="noStrike" kern="1200" cap="none" spc="0" normalizeH="0" baseline="0" noProof="0" dirty="0">
                <a:ln>
                  <a:noFill/>
                </a:ln>
                <a:solidFill>
                  <a:srgbClr val="24282A"/>
                </a:solidFill>
                <a:effectLst/>
                <a:uLnTx/>
                <a:uFillTx/>
                <a:latin typeface="Calibri" panose="020F0502020204030204"/>
                <a:ea typeface="+mn-ea"/>
                <a:cs typeface="+mn-cs"/>
              </a:rPr>
              <a:t>give advice on the types of documentary evidence which may be required to support the application. </a:t>
            </a:r>
            <a:endParaRPr kumimoji="0" lang="en-GB" sz="2600" b="0" i="0" u="none" strike="noStrike" kern="1200" cap="none" spc="0" normalizeH="0" baseline="0" noProof="0" dirty="0" smtClean="0">
              <a:ln>
                <a:noFill/>
              </a:ln>
              <a:solidFill>
                <a:srgbClr val="24282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7931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1000"/>
                                        <p:tgtEl>
                                          <p:spTgt spid="6">
                                            <p:txEl>
                                              <p:pRg st="6" end="6"/>
                                            </p:txEl>
                                          </p:spTgt>
                                        </p:tgtEl>
                                      </p:cBhvr>
                                    </p:animEffect>
                                    <p:anim calcmode="lin" valueType="num">
                                      <p:cBhvr>
                                        <p:cTn id="2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89325" y="368645"/>
            <a:ext cx="9975243" cy="602426"/>
          </a:xfrm>
        </p:spPr>
        <p:txBody>
          <a:bodyPr>
            <a:noAutofit/>
          </a:bodyPr>
          <a:lstStyle/>
          <a:p>
            <a:pPr algn="l"/>
            <a:r>
              <a:rPr lang="en-GB" sz="3600" dirty="0" smtClean="0"/>
              <a:t>Stage 3: </a:t>
            </a:r>
            <a:r>
              <a:rPr lang="en-US" sz="3600" dirty="0"/>
              <a:t>Processing </a:t>
            </a:r>
            <a:r>
              <a:rPr lang="en-US" sz="3600" dirty="0" smtClean="0"/>
              <a:t>Applications …Cont’d</a:t>
            </a:r>
            <a:endParaRPr lang="en-GB" sz="3600" dirty="0"/>
          </a:p>
        </p:txBody>
      </p:sp>
      <p:sp>
        <p:nvSpPr>
          <p:cNvPr id="6" name="Rectangle 5"/>
          <p:cNvSpPr/>
          <p:nvPr/>
        </p:nvSpPr>
        <p:spPr>
          <a:xfrm>
            <a:off x="294012" y="1316254"/>
            <a:ext cx="11470556" cy="5386090"/>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285750" lvl="0" indent="-285750" algn="just">
              <a:buFont typeface="Arial" panose="020B0604020202020204" pitchFamily="34" charset="0"/>
              <a:buChar char="•"/>
              <a:defRPr/>
            </a:pPr>
            <a:r>
              <a:rPr lang="en-GB" sz="2400" dirty="0">
                <a:solidFill>
                  <a:srgbClr val="24282A"/>
                </a:solidFill>
              </a:rPr>
              <a:t>In respect of a recognised qualification already obtained by the applicant, the certificate, and other supporting documents such as transcript, course outlines, curriculum and outcome statements, will be useful. </a:t>
            </a:r>
            <a:endParaRPr lang="en-GB" sz="2400" dirty="0" smtClean="0">
              <a:solidFill>
                <a:srgbClr val="24282A"/>
              </a:solidFill>
            </a:endParaRPr>
          </a:p>
          <a:p>
            <a:pPr marL="285750" lvl="0" indent="-285750" algn="just">
              <a:buFont typeface="Arial" panose="020B0604020202020204" pitchFamily="34" charset="0"/>
              <a:buChar char="•"/>
              <a:defRPr/>
            </a:pPr>
            <a:endParaRPr lang="en-GB" sz="1200" dirty="0">
              <a:solidFill>
                <a:srgbClr val="24282A"/>
              </a:solidFil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24282A"/>
                </a:solidFill>
                <a:effectLst/>
                <a:uLnTx/>
                <a:uFillTx/>
                <a:latin typeface="Calibri" panose="020F0502020204030204"/>
                <a:ea typeface="+mn-ea"/>
                <a:cs typeface="+mn-cs"/>
              </a:rPr>
              <a:t>In </a:t>
            </a:r>
            <a:r>
              <a:rPr kumimoji="0" lang="en-GB" sz="2400" b="0" i="0" u="none" strike="noStrike" kern="1200" cap="none" spc="0" normalizeH="0" baseline="0" noProof="0" dirty="0">
                <a:ln>
                  <a:noFill/>
                </a:ln>
                <a:solidFill>
                  <a:srgbClr val="24282A"/>
                </a:solidFill>
                <a:effectLst/>
                <a:uLnTx/>
                <a:uFillTx/>
                <a:latin typeface="Calibri" panose="020F0502020204030204"/>
                <a:ea typeface="+mn-ea"/>
                <a:cs typeface="+mn-cs"/>
              </a:rPr>
              <a:t>respect of credits acquired through non-formal and informal learning, evidence including the statement of achievement from awarding bodies, licenses issued by relevant authorities, certificates of international awards or reference letters from employers, will be useful to demonstrate the learning achieved and standard attained. </a:t>
            </a:r>
            <a:endParaRPr kumimoji="0" lang="en-GB" sz="2400" b="0" i="0" u="none" strike="noStrike" kern="1200" cap="none" spc="0" normalizeH="0" baseline="0" noProof="0" dirty="0" smtClean="0">
              <a:ln>
                <a:noFill/>
              </a:ln>
              <a:solidFill>
                <a:srgbClr val="24282A"/>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smtClean="0">
              <a:ln>
                <a:noFill/>
              </a:ln>
              <a:solidFill>
                <a:srgbClr val="24282A"/>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24282A"/>
                </a:solidFill>
                <a:effectLst/>
                <a:uLnTx/>
                <a:uFillTx/>
                <a:latin typeface="Calibri" panose="020F0502020204030204"/>
                <a:ea typeface="+mn-ea"/>
                <a:cs typeface="+mn-cs"/>
              </a:rPr>
              <a:t>The </a:t>
            </a:r>
            <a:r>
              <a:rPr kumimoji="0" lang="en-GB" sz="2400" b="0" i="0" u="none" strike="noStrike" kern="1200" cap="none" spc="0" normalizeH="0" baseline="0" noProof="0" dirty="0">
                <a:ln>
                  <a:noFill/>
                </a:ln>
                <a:solidFill>
                  <a:srgbClr val="24282A"/>
                </a:solidFill>
                <a:effectLst/>
                <a:uLnTx/>
                <a:uFillTx/>
                <a:latin typeface="Calibri" panose="020F0502020204030204"/>
                <a:ea typeface="+mn-ea"/>
                <a:cs typeface="+mn-cs"/>
              </a:rPr>
              <a:t>receiving institution should ascertain that the learning outcomes achieved by the applicant in a previous programme are comparable to those of the receiving programme for which credit recognition is sought</a:t>
            </a:r>
            <a:r>
              <a:rPr kumimoji="0" lang="en-GB" sz="2400" b="0" i="0" u="none" strike="noStrike" kern="1200" cap="none" spc="0" normalizeH="0" baseline="0" noProof="0" dirty="0" smtClean="0">
                <a:ln>
                  <a:noFill/>
                </a:ln>
                <a:solidFill>
                  <a:srgbClr val="24282A"/>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smtClean="0">
              <a:ln>
                <a:noFill/>
              </a:ln>
              <a:solidFill>
                <a:srgbClr val="24282A"/>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24282A"/>
                </a:solidFill>
                <a:effectLst/>
                <a:uLnTx/>
                <a:uFillTx/>
                <a:latin typeface="Calibri" panose="020F0502020204030204"/>
                <a:ea typeface="+mn-ea"/>
                <a:cs typeface="+mn-cs"/>
              </a:rPr>
              <a:t>Not an exact match, but a fair comparison (e.g. 80%), supplementary work is encouraged.</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smtClean="0">
              <a:ln>
                <a:noFill/>
              </a:ln>
              <a:solidFill>
                <a:srgbClr val="24282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1757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89325" y="312085"/>
            <a:ext cx="9975243" cy="602426"/>
          </a:xfrm>
        </p:spPr>
        <p:txBody>
          <a:bodyPr>
            <a:noAutofit/>
          </a:bodyPr>
          <a:lstStyle/>
          <a:p>
            <a:pPr algn="l"/>
            <a:r>
              <a:rPr lang="en-GB" sz="3600" dirty="0" smtClean="0"/>
              <a:t>Stage 3: </a:t>
            </a:r>
            <a:r>
              <a:rPr lang="en-US" sz="3600" dirty="0"/>
              <a:t>Processing </a:t>
            </a:r>
            <a:r>
              <a:rPr lang="en-US" sz="3600" dirty="0" smtClean="0"/>
              <a:t>Applications …Cont’d</a:t>
            </a:r>
            <a:endParaRPr lang="en-GB" sz="3600" dirty="0"/>
          </a:p>
        </p:txBody>
      </p:sp>
      <p:sp>
        <p:nvSpPr>
          <p:cNvPr id="6" name="Rectangle 5"/>
          <p:cNvSpPr/>
          <p:nvPr/>
        </p:nvSpPr>
        <p:spPr>
          <a:xfrm>
            <a:off x="294012" y="1325681"/>
            <a:ext cx="11470556" cy="45243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smtClean="0">
                <a:ln>
                  <a:noFill/>
                </a:ln>
                <a:solidFill>
                  <a:srgbClr val="24282A"/>
                </a:solidFill>
                <a:effectLst/>
                <a:uLnTx/>
                <a:uFillTx/>
                <a:latin typeface="Calibri" panose="020F0502020204030204"/>
                <a:ea typeface="+mn-ea"/>
                <a:cs typeface="+mn-cs"/>
              </a:rPr>
              <a:t>Where </a:t>
            </a:r>
            <a:r>
              <a:rPr kumimoji="0" lang="en-GB" sz="3200" b="0" i="0" u="none" strike="noStrike" kern="1200" cap="none" spc="0" normalizeH="0" baseline="0" noProof="0" dirty="0">
                <a:ln>
                  <a:noFill/>
                </a:ln>
                <a:solidFill>
                  <a:srgbClr val="24282A"/>
                </a:solidFill>
                <a:effectLst/>
                <a:uLnTx/>
                <a:uFillTx/>
                <a:latin typeface="Calibri" panose="020F0502020204030204"/>
                <a:ea typeface="+mn-ea"/>
                <a:cs typeface="+mn-cs"/>
              </a:rPr>
              <a:t>necessary, the institution may conduct interviews with the applicants to ascertain their learning experience for the consideration of credit transfer. A panel involving experts or external members may be formed to conduct the assessment. </a:t>
            </a:r>
            <a:endParaRPr kumimoji="0" lang="en-GB" sz="3200" b="0" i="0" u="none" strike="noStrike" kern="1200" cap="none" spc="0" normalizeH="0" baseline="0" noProof="0" dirty="0" smtClean="0">
              <a:ln>
                <a:noFill/>
              </a:ln>
              <a:solidFill>
                <a:srgbClr val="24282A"/>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smtClean="0">
              <a:ln>
                <a:noFill/>
              </a:ln>
              <a:solidFill>
                <a:srgbClr val="24282A"/>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smtClean="0">
                <a:ln>
                  <a:noFill/>
                </a:ln>
                <a:solidFill>
                  <a:srgbClr val="24282A"/>
                </a:solidFill>
                <a:effectLst/>
                <a:uLnTx/>
                <a:uFillTx/>
                <a:latin typeface="Calibri" panose="020F0502020204030204"/>
                <a:ea typeface="+mn-ea"/>
                <a:cs typeface="+mn-cs"/>
              </a:rPr>
              <a:t>For </a:t>
            </a:r>
            <a:r>
              <a:rPr kumimoji="0" lang="en-GB" sz="3200" b="0" i="0" u="none" strike="noStrike" kern="1200" cap="none" spc="0" normalizeH="0" baseline="0" noProof="0" dirty="0">
                <a:ln>
                  <a:noFill/>
                </a:ln>
                <a:solidFill>
                  <a:srgbClr val="24282A"/>
                </a:solidFill>
                <a:effectLst/>
                <a:uLnTx/>
                <a:uFillTx/>
                <a:latin typeface="Calibri" panose="020F0502020204030204"/>
                <a:ea typeface="+mn-ea"/>
                <a:cs typeface="+mn-cs"/>
              </a:rPr>
              <a:t>the purpose of credit transfer, assessed qualifications obtained through non-formal and informal learning channels should be given equal standing to qualifications obtained through formal </a:t>
            </a:r>
            <a:r>
              <a:rPr kumimoji="0" lang="en-GB" sz="3200" b="0" i="0" u="none" strike="noStrike" kern="1200" cap="none" spc="0" normalizeH="0" baseline="0" noProof="0" dirty="0" smtClean="0">
                <a:ln>
                  <a:noFill/>
                </a:ln>
                <a:solidFill>
                  <a:srgbClr val="24282A"/>
                </a:solidFill>
                <a:effectLst/>
                <a:uLnTx/>
                <a:uFillTx/>
                <a:latin typeface="Calibri" panose="020F0502020204030204"/>
                <a:ea typeface="+mn-ea"/>
                <a:cs typeface="+mn-cs"/>
              </a:rPr>
              <a:t>education.</a:t>
            </a:r>
          </a:p>
        </p:txBody>
      </p:sp>
    </p:spTree>
    <p:extLst>
      <p:ext uri="{BB962C8B-B14F-4D97-AF65-F5344CB8AC3E}">
        <p14:creationId xmlns:p14="http://schemas.microsoft.com/office/powerpoint/2010/main" val="18544722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55313" y="236670"/>
            <a:ext cx="9975243" cy="1086520"/>
          </a:xfrm>
        </p:spPr>
        <p:txBody>
          <a:bodyPr>
            <a:noAutofit/>
          </a:bodyPr>
          <a:lstStyle/>
          <a:p>
            <a:pPr algn="l"/>
            <a:r>
              <a:rPr lang="en-GB" sz="3600" dirty="0" smtClean="0"/>
              <a:t>Stage 4: </a:t>
            </a:r>
            <a:r>
              <a:rPr lang="en-GB" sz="3600" dirty="0"/>
              <a:t>Decision </a:t>
            </a:r>
            <a:r>
              <a:rPr lang="en-GB" sz="3600" dirty="0" smtClean="0"/>
              <a:t>Making </a:t>
            </a:r>
            <a:r>
              <a:rPr lang="en-GB" sz="3600" dirty="0"/>
              <a:t>and </a:t>
            </a:r>
            <a:r>
              <a:rPr lang="en-GB" sz="3600" dirty="0" smtClean="0"/>
              <a:t>Approval </a:t>
            </a:r>
            <a:r>
              <a:rPr lang="en-GB" sz="3600" dirty="0"/>
              <a:t>of </a:t>
            </a:r>
            <a:r>
              <a:rPr lang="en-GB" sz="3600" dirty="0" smtClean="0"/>
              <a:t>Applications</a:t>
            </a:r>
            <a:endParaRPr lang="en-GB" sz="3600" dirty="0"/>
          </a:p>
        </p:txBody>
      </p:sp>
      <p:sp>
        <p:nvSpPr>
          <p:cNvPr id="6" name="Rectangle 5"/>
          <p:cNvSpPr/>
          <p:nvPr/>
        </p:nvSpPr>
        <p:spPr>
          <a:xfrm>
            <a:off x="360000" y="1623980"/>
            <a:ext cx="11470556" cy="4985980"/>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srgbClr val="24282A"/>
                </a:solidFill>
                <a:effectLst/>
                <a:uLnTx/>
                <a:uFillTx/>
                <a:latin typeface="Calibri" panose="020F0502020204030204"/>
                <a:ea typeface="Times New Roman" panose="02020603050405020304" pitchFamily="18" charset="0"/>
                <a:cs typeface="Times New Roman" panose="02020603050405020304" pitchFamily="18" charset="0"/>
              </a:rPr>
              <a:t>The persons responsible for assessing applications for credit transfer should refer to set principles and procedures to ensure consistency before making a recommendation to the relevant authority for approval</a:t>
            </a:r>
            <a:r>
              <a:rPr kumimoji="0" lang="en-GB" sz="2800" b="0" i="0" u="none" strike="noStrike" kern="0" cap="none" spc="0" normalizeH="0" baseline="0" noProof="0" dirty="0" smtClean="0">
                <a:ln>
                  <a:noFill/>
                </a:ln>
                <a:solidFill>
                  <a:srgbClr val="24282A"/>
                </a:solidFill>
                <a:effectLst/>
                <a:uLnTx/>
                <a:uFillTx/>
                <a:latin typeface="Calibri" panose="020F0502020204030204"/>
                <a:ea typeface="Times New Roman" panose="02020603050405020304" pitchFamily="18" charset="0"/>
                <a:cs typeface="Times New Roman" panose="02020603050405020304" pitchFamily="18"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smtClean="0">
              <a:ln>
                <a:noFill/>
              </a:ln>
              <a:solidFill>
                <a:srgbClr val="24282A"/>
              </a:solidFill>
              <a:effectLst/>
              <a:uLnTx/>
              <a:uFillTx/>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rgbClr val="24282A"/>
                </a:solidFill>
                <a:effectLst/>
                <a:uLnTx/>
                <a:uFillTx/>
                <a:latin typeface="Calibri" panose="020F0502020204030204"/>
              </a:rPr>
              <a:t>The </a:t>
            </a:r>
            <a:r>
              <a:rPr kumimoji="0" lang="en-GB" sz="2800" b="0" i="0" u="none" strike="noStrike" kern="1200" cap="none" spc="0" normalizeH="0" baseline="0" noProof="0" dirty="0">
                <a:ln>
                  <a:noFill/>
                </a:ln>
                <a:solidFill>
                  <a:srgbClr val="24282A"/>
                </a:solidFill>
                <a:effectLst/>
                <a:uLnTx/>
                <a:uFillTx/>
                <a:latin typeface="Calibri" panose="020F0502020204030204"/>
              </a:rPr>
              <a:t>approval authority may make decisions on an application for credit transfer in one or more of the following ways: </a:t>
            </a:r>
            <a:r>
              <a:rPr kumimoji="0" lang="en-GB" sz="2800" b="0" i="0" u="none" strike="noStrike" kern="1200" cap="none" spc="0" normalizeH="0" baseline="0" noProof="0" dirty="0" smtClean="0">
                <a:ln>
                  <a:noFill/>
                </a:ln>
                <a:solidFill>
                  <a:srgbClr val="24282A"/>
                </a:solidFill>
                <a:effectLst/>
                <a:uLnTx/>
                <a:uFillTx/>
                <a:latin typeface="Calibri" panose="020F0502020204030204"/>
              </a:rPr>
              <a:t>Credit </a:t>
            </a:r>
            <a:r>
              <a:rPr kumimoji="0" lang="en-GB" sz="2800" b="0" i="0" u="none" strike="noStrike" kern="1200" cap="none" spc="0" normalizeH="0" baseline="0" noProof="0" dirty="0">
                <a:ln>
                  <a:noFill/>
                </a:ln>
                <a:solidFill>
                  <a:srgbClr val="24282A"/>
                </a:solidFill>
                <a:effectLst/>
                <a:uLnTx/>
                <a:uFillTx/>
                <a:latin typeface="Calibri" panose="020F0502020204030204"/>
              </a:rPr>
              <a:t>Transfer and Articulation to Receiving </a:t>
            </a:r>
            <a:r>
              <a:rPr kumimoji="0" lang="en-GB" sz="2800" b="0" i="0" u="none" strike="noStrike" kern="1200" cap="none" spc="0" normalizeH="0" baseline="0" noProof="0" dirty="0" smtClean="0">
                <a:ln>
                  <a:noFill/>
                </a:ln>
                <a:solidFill>
                  <a:srgbClr val="24282A"/>
                </a:solidFill>
                <a:effectLst/>
                <a:uLnTx/>
                <a:uFillTx/>
                <a:latin typeface="Calibri" panose="020F0502020204030204"/>
              </a:rPr>
              <a:t>Programme; Course Exemption.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smtClean="0">
              <a:ln>
                <a:noFill/>
              </a:ln>
              <a:solidFill>
                <a:srgbClr val="24282A"/>
              </a:solidFill>
              <a:effectLst/>
              <a:uLnTx/>
              <a:uFillTx/>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rgbClr val="24282A"/>
                </a:solidFill>
                <a:effectLst/>
                <a:uLnTx/>
                <a:uFillTx/>
                <a:latin typeface="Calibri" panose="020F0502020204030204"/>
              </a:rPr>
              <a:t>The </a:t>
            </a:r>
            <a:r>
              <a:rPr kumimoji="0" lang="en-GB" sz="2800" b="0" i="0" u="none" strike="noStrike" kern="1200" cap="none" spc="0" normalizeH="0" baseline="0" noProof="0" dirty="0">
                <a:ln>
                  <a:noFill/>
                </a:ln>
                <a:solidFill>
                  <a:srgbClr val="24282A"/>
                </a:solidFill>
                <a:effectLst/>
                <a:uLnTx/>
                <a:uFillTx/>
                <a:latin typeface="Calibri" panose="020F0502020204030204"/>
              </a:rPr>
              <a:t>use of different credit systems </a:t>
            </a:r>
            <a:r>
              <a:rPr kumimoji="0" lang="en-GB" sz="2800" b="0" i="0" u="none" strike="noStrike" kern="1200" cap="none" spc="0" normalizeH="0" baseline="0" noProof="0" dirty="0" smtClean="0">
                <a:ln>
                  <a:noFill/>
                </a:ln>
                <a:solidFill>
                  <a:srgbClr val="24282A"/>
                </a:solidFill>
                <a:effectLst/>
                <a:uLnTx/>
                <a:uFillTx/>
                <a:latin typeface="Calibri" panose="020F0502020204030204"/>
              </a:rPr>
              <a:t>(foreign qualifications) does </a:t>
            </a:r>
            <a:r>
              <a:rPr kumimoji="0" lang="en-GB" sz="2800" b="0" i="0" u="none" strike="noStrike" kern="1200" cap="none" spc="0" normalizeH="0" baseline="0" noProof="0" dirty="0">
                <a:ln>
                  <a:noFill/>
                </a:ln>
                <a:solidFill>
                  <a:srgbClr val="24282A"/>
                </a:solidFill>
                <a:effectLst/>
                <a:uLnTx/>
                <a:uFillTx/>
                <a:latin typeface="Calibri" panose="020F0502020204030204"/>
              </a:rPr>
              <a:t>not prevent the recognition of previous learning achieved by learners for articulation to another </a:t>
            </a:r>
            <a:r>
              <a:rPr kumimoji="0" lang="en-GB" sz="2800" b="0" i="0" u="none" strike="noStrike" kern="1200" cap="none" spc="0" normalizeH="0" baseline="0" noProof="0" dirty="0" smtClean="0">
                <a:ln>
                  <a:noFill/>
                </a:ln>
                <a:solidFill>
                  <a:srgbClr val="24282A"/>
                </a:solidFill>
                <a:effectLst/>
                <a:uLnTx/>
                <a:uFillTx/>
                <a:latin typeface="Calibri" panose="020F0502020204030204"/>
              </a:rPr>
              <a:t>qualification – refer to conversion formulas.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srgbClr val="24282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5888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F6EE71F-7E8B-7762-1915-30D04FD108E8}"/>
              </a:ext>
            </a:extLst>
          </p:cNvPr>
          <p:cNvSpPr txBox="1"/>
          <p:nvPr/>
        </p:nvSpPr>
        <p:spPr>
          <a:xfrm>
            <a:off x="1746450" y="317072"/>
            <a:ext cx="10088867" cy="590931"/>
          </a:xfrm>
          <a:prstGeom prst="rect">
            <a:avLst/>
          </a:prstGeom>
          <a:noFill/>
        </p:spPr>
        <p:txBody>
          <a:bodyPr wrap="square">
            <a:spAutoFit/>
          </a:bodyPr>
          <a:lstStyle/>
          <a:p>
            <a:pPr marL="0" marR="0" lvl="0" indent="0" fontAlgn="auto">
              <a:lnSpc>
                <a:spcPct val="90000"/>
              </a:lnSpc>
              <a:spcBef>
                <a:spcPct val="0"/>
              </a:spcBef>
              <a:spcAft>
                <a:spcPts val="0"/>
              </a:spcAft>
              <a:buClrTx/>
              <a:buSzTx/>
              <a:tabLst/>
              <a:defRPr/>
            </a:pPr>
            <a:r>
              <a:rPr lang="en-US" sz="3600" b="1" dirty="0" smtClean="0">
                <a:solidFill>
                  <a:schemeClr val="accent1"/>
                </a:solidFill>
                <a:latin typeface="Nunito Sans ExtraBold" pitchFamily="2" charset="77"/>
                <a:ea typeface="+mj-ea"/>
                <a:cs typeface="+mj-cs"/>
              </a:rPr>
              <a:t>The </a:t>
            </a:r>
            <a:r>
              <a:rPr lang="en-US" sz="3600" b="1" dirty="0" err="1" smtClean="0">
                <a:solidFill>
                  <a:schemeClr val="accent1"/>
                </a:solidFill>
                <a:latin typeface="Nunito Sans ExtraBold" pitchFamily="2" charset="77"/>
                <a:ea typeface="+mj-ea"/>
                <a:cs typeface="+mj-cs"/>
              </a:rPr>
              <a:t>NCQF</a:t>
            </a:r>
            <a:r>
              <a:rPr lang="en-US" sz="3600" b="1" dirty="0" smtClean="0">
                <a:solidFill>
                  <a:schemeClr val="accent1"/>
                </a:solidFill>
                <a:latin typeface="Nunito Sans ExtraBold" pitchFamily="2" charset="77"/>
                <a:ea typeface="+mj-ea"/>
                <a:cs typeface="+mj-cs"/>
              </a:rPr>
              <a:t> Eco-systemic </a:t>
            </a:r>
            <a:r>
              <a:rPr lang="en-US" sz="3600" b="1" dirty="0">
                <a:solidFill>
                  <a:schemeClr val="accent1"/>
                </a:solidFill>
                <a:latin typeface="Nunito Sans ExtraBold" pitchFamily="2" charset="77"/>
                <a:ea typeface="+mj-ea"/>
                <a:cs typeface="+mj-cs"/>
              </a:rPr>
              <a:t>V</a:t>
            </a:r>
            <a:r>
              <a:rPr lang="en-US" sz="3600" b="1" dirty="0" smtClean="0">
                <a:solidFill>
                  <a:schemeClr val="accent1"/>
                </a:solidFill>
                <a:latin typeface="Nunito Sans ExtraBold" pitchFamily="2" charset="77"/>
                <a:ea typeface="+mj-ea"/>
                <a:cs typeface="+mj-cs"/>
              </a:rPr>
              <a:t>iew</a:t>
            </a:r>
            <a:endParaRPr lang="en-US" sz="3600" b="1" dirty="0">
              <a:solidFill>
                <a:schemeClr val="accent1"/>
              </a:solidFill>
              <a:latin typeface="Nunito Sans ExtraBold" pitchFamily="2" charset="77"/>
              <a:ea typeface="+mj-ea"/>
              <a:cs typeface="+mj-cs"/>
            </a:endParaRPr>
          </a:p>
        </p:txBody>
      </p:sp>
      <p:graphicFrame>
        <p:nvGraphicFramePr>
          <p:cNvPr id="2" name="Diagram 1"/>
          <p:cNvGraphicFramePr/>
          <p:nvPr>
            <p:extLst>
              <p:ext uri="{D42A27DB-BD31-4B8C-83A1-F6EECF244321}">
                <p14:modId xmlns:p14="http://schemas.microsoft.com/office/powerpoint/2010/main" val="2608598563"/>
              </p:ext>
            </p:extLst>
          </p:nvPr>
        </p:nvGraphicFramePr>
        <p:xfrm>
          <a:off x="1838362" y="109989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Arrow Connector 4"/>
          <p:cNvCxnSpPr/>
          <p:nvPr/>
        </p:nvCxnSpPr>
        <p:spPr>
          <a:xfrm flipV="1">
            <a:off x="5873675" y="2517290"/>
            <a:ext cx="0" cy="398032"/>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4577379" y="4453666"/>
            <a:ext cx="355002" cy="225910"/>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790883" y="4566621"/>
            <a:ext cx="341437" cy="209774"/>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Footer Placeholder 3"/>
          <p:cNvSpPr>
            <a:spLocks noGrp="1"/>
          </p:cNvSpPr>
          <p:nvPr>
            <p:ph type="ftr" sz="quarter" idx="11"/>
          </p:nvPr>
        </p:nvSpPr>
        <p:spPr>
          <a:xfrm>
            <a:off x="360000" y="6271340"/>
            <a:ext cx="3710343" cy="173592"/>
          </a:xfrm>
        </p:spPr>
        <p:txBody>
          <a:bodyPr/>
          <a:lstStyle/>
          <a:p>
            <a:r>
              <a:rPr lang="en-GB" smtClean="0"/>
              <a:t>Towards the Implementation of CAT Policy and Guidelines in Botswana</a:t>
            </a:r>
            <a:endParaRPr lang="en-US" dirty="0"/>
          </a:p>
        </p:txBody>
      </p:sp>
      <p:sp>
        <p:nvSpPr>
          <p:cNvPr id="3" name="TextBox 2"/>
          <p:cNvSpPr txBox="1"/>
          <p:nvPr/>
        </p:nvSpPr>
        <p:spPr>
          <a:xfrm>
            <a:off x="1746450" y="1574358"/>
            <a:ext cx="2769891" cy="830997"/>
          </a:xfrm>
          <a:prstGeom prst="rect">
            <a:avLst/>
          </a:prstGeom>
          <a:noFill/>
        </p:spPr>
        <p:txBody>
          <a:bodyPr wrap="square" rtlCol="0">
            <a:spAutoFit/>
          </a:bodyPr>
          <a:lstStyle/>
          <a:p>
            <a:r>
              <a:rPr lang="en-GB" sz="2400" b="1" dirty="0" smtClean="0">
                <a:effectLst>
                  <a:outerShdw blurRad="38100" dist="38100" dir="2700000" algn="tl">
                    <a:srgbClr val="000000">
                      <a:alpha val="43137"/>
                    </a:srgbClr>
                  </a:outerShdw>
                </a:effectLst>
              </a:rPr>
              <a:t>Qualification Standards</a:t>
            </a:r>
            <a:endParaRPr lang="en-GB" sz="2400" b="1" dirty="0">
              <a:effectLst>
                <a:outerShdw blurRad="38100" dist="38100" dir="2700000" algn="tl">
                  <a:srgbClr val="000000">
                    <a:alpha val="43137"/>
                  </a:srgbClr>
                </a:outerShdw>
              </a:effectLst>
            </a:endParaRPr>
          </a:p>
        </p:txBody>
      </p:sp>
      <p:sp>
        <p:nvSpPr>
          <p:cNvPr id="11" name="TextBox 10"/>
          <p:cNvSpPr txBox="1"/>
          <p:nvPr/>
        </p:nvSpPr>
        <p:spPr>
          <a:xfrm>
            <a:off x="7544276" y="1225826"/>
            <a:ext cx="2466415" cy="830997"/>
          </a:xfrm>
          <a:prstGeom prst="rect">
            <a:avLst/>
          </a:prstGeom>
          <a:noFill/>
        </p:spPr>
        <p:txBody>
          <a:bodyPr wrap="square" rtlCol="0">
            <a:spAutoFit/>
          </a:bodyPr>
          <a:lstStyle/>
          <a:p>
            <a:r>
              <a:rPr lang="en-GB" sz="2400" b="1" dirty="0" smtClean="0">
                <a:effectLst>
                  <a:outerShdw blurRad="38100" dist="38100" dir="2700000" algn="tl">
                    <a:srgbClr val="000000">
                      <a:alpha val="43137"/>
                    </a:srgbClr>
                  </a:outerShdw>
                </a:effectLst>
              </a:rPr>
              <a:t>Quality Assurance System</a:t>
            </a:r>
            <a:endParaRPr lang="en-GB" sz="2400" b="1" dirty="0">
              <a:effectLst>
                <a:outerShdw blurRad="38100" dist="38100" dir="2700000" algn="tl">
                  <a:srgbClr val="000000">
                    <a:alpha val="43137"/>
                  </a:srgbClr>
                </a:outerShdw>
              </a:effectLst>
            </a:endParaRPr>
          </a:p>
        </p:txBody>
      </p:sp>
      <p:sp>
        <p:nvSpPr>
          <p:cNvPr id="12" name="TextBox 11"/>
          <p:cNvSpPr txBox="1"/>
          <p:nvPr/>
        </p:nvSpPr>
        <p:spPr>
          <a:xfrm>
            <a:off x="1380689" y="3146470"/>
            <a:ext cx="2769891" cy="830997"/>
          </a:xfrm>
          <a:prstGeom prst="rect">
            <a:avLst/>
          </a:prstGeom>
          <a:noFill/>
        </p:spPr>
        <p:txBody>
          <a:bodyPr wrap="square" rtlCol="0">
            <a:spAutoFit/>
          </a:bodyPr>
          <a:lstStyle/>
          <a:p>
            <a:r>
              <a:rPr lang="en-GB" sz="2400" b="1" dirty="0" smtClean="0">
                <a:effectLst>
                  <a:outerShdw blurRad="38100" dist="38100" dir="2700000" algn="tl">
                    <a:srgbClr val="000000">
                      <a:alpha val="43137"/>
                    </a:srgbClr>
                  </a:outerShdw>
                </a:effectLst>
              </a:rPr>
              <a:t>Assessment Standards</a:t>
            </a:r>
            <a:endParaRPr lang="en-GB" sz="2400" b="1" dirty="0">
              <a:effectLst>
                <a:outerShdw blurRad="38100" dist="38100" dir="2700000" algn="tl">
                  <a:srgbClr val="000000">
                    <a:alpha val="43137"/>
                  </a:srgbClr>
                </a:outerShdw>
              </a:effectLst>
            </a:endParaRPr>
          </a:p>
        </p:txBody>
      </p:sp>
      <p:sp>
        <p:nvSpPr>
          <p:cNvPr id="13" name="TextBox 12"/>
          <p:cNvSpPr txBox="1"/>
          <p:nvPr/>
        </p:nvSpPr>
        <p:spPr>
          <a:xfrm>
            <a:off x="4554880" y="6248787"/>
            <a:ext cx="2769891" cy="461665"/>
          </a:xfrm>
          <a:prstGeom prst="rect">
            <a:avLst/>
          </a:prstGeom>
          <a:noFill/>
        </p:spPr>
        <p:txBody>
          <a:bodyPr wrap="square" rtlCol="0">
            <a:spAutoFit/>
          </a:bodyPr>
          <a:lstStyle/>
          <a:p>
            <a:r>
              <a:rPr lang="en-GB" sz="2400" b="1" dirty="0" smtClean="0">
                <a:effectLst>
                  <a:outerShdw blurRad="38100" dist="38100" dir="2700000" algn="tl">
                    <a:srgbClr val="000000">
                      <a:alpha val="43137"/>
                    </a:srgbClr>
                  </a:outerShdw>
                </a:effectLst>
              </a:rPr>
              <a:t>Referencing Policy </a:t>
            </a:r>
            <a:endParaRPr lang="en-GB" sz="2400" b="1" dirty="0">
              <a:effectLst>
                <a:outerShdw blurRad="38100" dist="38100" dir="2700000" algn="tl">
                  <a:srgbClr val="000000">
                    <a:alpha val="43137"/>
                  </a:srgbClr>
                </a:outerShdw>
              </a:effectLst>
            </a:endParaRPr>
          </a:p>
        </p:txBody>
      </p:sp>
      <p:sp>
        <p:nvSpPr>
          <p:cNvPr id="14" name="TextBox 13"/>
          <p:cNvSpPr txBox="1"/>
          <p:nvPr/>
        </p:nvSpPr>
        <p:spPr>
          <a:xfrm>
            <a:off x="8301523" y="2840591"/>
            <a:ext cx="2904034" cy="1200329"/>
          </a:xfrm>
          <a:prstGeom prst="rect">
            <a:avLst/>
          </a:prstGeom>
          <a:noFill/>
        </p:spPr>
        <p:txBody>
          <a:bodyPr wrap="square" rtlCol="0">
            <a:spAutoFit/>
          </a:bodyPr>
          <a:lstStyle/>
          <a:p>
            <a:r>
              <a:rPr lang="en-GB" sz="2400" b="1" dirty="0" smtClean="0">
                <a:effectLst>
                  <a:outerShdw blurRad="38100" dist="38100" dir="2700000" algn="tl">
                    <a:srgbClr val="000000">
                      <a:alpha val="43137"/>
                    </a:srgbClr>
                  </a:outerShdw>
                </a:effectLst>
              </a:rPr>
              <a:t>National Policies, Developmental Plans and Legislation</a:t>
            </a:r>
            <a:endParaRPr lang="en-GB" sz="2400" b="1" dirty="0">
              <a:effectLst>
                <a:outerShdw blurRad="38100" dist="38100" dir="2700000" algn="tl">
                  <a:srgbClr val="000000">
                    <a:alpha val="43137"/>
                  </a:srgbClr>
                </a:outerShdw>
              </a:effectLst>
            </a:endParaRPr>
          </a:p>
        </p:txBody>
      </p:sp>
      <p:sp>
        <p:nvSpPr>
          <p:cNvPr id="15" name="TextBox 14"/>
          <p:cNvSpPr txBox="1"/>
          <p:nvPr/>
        </p:nvSpPr>
        <p:spPr>
          <a:xfrm>
            <a:off x="1135525" y="4928899"/>
            <a:ext cx="2769891" cy="830997"/>
          </a:xfrm>
          <a:prstGeom prst="rect">
            <a:avLst/>
          </a:prstGeom>
          <a:noFill/>
        </p:spPr>
        <p:txBody>
          <a:bodyPr wrap="square" rtlCol="0">
            <a:spAutoFit/>
          </a:bodyPr>
          <a:lstStyle/>
          <a:p>
            <a:r>
              <a:rPr lang="en-GB" sz="2400" b="1" dirty="0" smtClean="0">
                <a:effectLst>
                  <a:outerShdw blurRad="38100" dist="38100" dir="2700000" algn="tl">
                    <a:srgbClr val="000000">
                      <a:alpha val="43137"/>
                    </a:srgbClr>
                  </a:outerShdw>
                </a:effectLst>
              </a:rPr>
              <a:t>Occupational Standards</a:t>
            </a:r>
            <a:endParaRPr lang="en-GB" sz="2400" b="1" dirty="0">
              <a:effectLst>
                <a:outerShdw blurRad="38100" dist="38100" dir="2700000" algn="tl">
                  <a:srgbClr val="000000">
                    <a:alpha val="43137"/>
                  </a:srgbClr>
                </a:outerShdw>
              </a:effectLst>
            </a:endParaRPr>
          </a:p>
        </p:txBody>
      </p:sp>
      <p:sp>
        <p:nvSpPr>
          <p:cNvPr id="16" name="TextBox 15"/>
          <p:cNvSpPr txBox="1"/>
          <p:nvPr/>
        </p:nvSpPr>
        <p:spPr>
          <a:xfrm>
            <a:off x="8692050" y="4928899"/>
            <a:ext cx="3077155" cy="1200329"/>
          </a:xfrm>
          <a:prstGeom prst="rect">
            <a:avLst/>
          </a:prstGeom>
          <a:noFill/>
        </p:spPr>
        <p:txBody>
          <a:bodyPr wrap="square" rtlCol="0">
            <a:spAutoFit/>
          </a:bodyPr>
          <a:lstStyle/>
          <a:p>
            <a:r>
              <a:rPr lang="en-GB" sz="2400" b="1" dirty="0" smtClean="0">
                <a:effectLst>
                  <a:outerShdw blurRad="38100" dist="38100" dir="2700000" algn="tl">
                    <a:srgbClr val="000000">
                      <a:alpha val="43137"/>
                    </a:srgbClr>
                  </a:outerShdw>
                </a:effectLst>
              </a:rPr>
              <a:t>National Education, Training and Qualification Systems </a:t>
            </a:r>
            <a:endParaRPr lang="en-GB"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2198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55313" y="236670"/>
            <a:ext cx="9975243" cy="1086520"/>
          </a:xfrm>
        </p:spPr>
        <p:txBody>
          <a:bodyPr>
            <a:noAutofit/>
          </a:bodyPr>
          <a:lstStyle/>
          <a:p>
            <a:pPr algn="l"/>
            <a:r>
              <a:rPr lang="en-GB" sz="3600" dirty="0" smtClean="0"/>
              <a:t>Stage 4: </a:t>
            </a:r>
            <a:r>
              <a:rPr lang="en-GB" sz="3600" dirty="0"/>
              <a:t>Decision </a:t>
            </a:r>
            <a:r>
              <a:rPr lang="en-GB" sz="3600" dirty="0" smtClean="0"/>
              <a:t>Making </a:t>
            </a:r>
            <a:r>
              <a:rPr lang="en-GB" sz="3600" dirty="0"/>
              <a:t>and </a:t>
            </a:r>
            <a:r>
              <a:rPr lang="en-GB" sz="3600" dirty="0" smtClean="0"/>
              <a:t>Approval </a:t>
            </a:r>
            <a:r>
              <a:rPr lang="en-GB" sz="3600" dirty="0"/>
              <a:t>of </a:t>
            </a:r>
            <a:r>
              <a:rPr lang="en-GB" sz="3600" dirty="0" smtClean="0"/>
              <a:t>Applications…Cont’d</a:t>
            </a:r>
            <a:endParaRPr lang="en-GB" sz="3600" dirty="0"/>
          </a:p>
        </p:txBody>
      </p:sp>
      <p:sp>
        <p:nvSpPr>
          <p:cNvPr id="6" name="Rectangle 5"/>
          <p:cNvSpPr/>
          <p:nvPr/>
        </p:nvSpPr>
        <p:spPr>
          <a:xfrm>
            <a:off x="360000" y="1878504"/>
            <a:ext cx="11470556" cy="2400657"/>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srgbClr val="24282A"/>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rgbClr val="24282A"/>
                </a:solidFill>
                <a:effectLst/>
                <a:uLnTx/>
                <a:uFillTx/>
                <a:latin typeface="Calibri" panose="020F0502020204030204"/>
                <a:ea typeface="+mn-ea"/>
                <a:cs typeface="+mn-cs"/>
              </a:rPr>
              <a:t>It </a:t>
            </a:r>
            <a:r>
              <a:rPr kumimoji="0" lang="en-GB" sz="2800" b="0" i="0" u="none" strike="noStrike" kern="1200" cap="none" spc="0" normalizeH="0" baseline="0" noProof="0" dirty="0">
                <a:ln>
                  <a:noFill/>
                </a:ln>
                <a:solidFill>
                  <a:srgbClr val="24282A"/>
                </a:solidFill>
                <a:effectLst/>
                <a:uLnTx/>
                <a:uFillTx/>
                <a:latin typeface="Calibri" panose="020F0502020204030204"/>
                <a:ea typeface="+mn-ea"/>
                <a:cs typeface="+mn-cs"/>
              </a:rPr>
              <a:t>is good management practice that for non-approval cases, the institution should give reasons for the decisions in a timely manner.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24282A"/>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rgbClr val="24282A"/>
                </a:solidFill>
                <a:effectLst/>
                <a:uLnTx/>
                <a:uFillTx/>
                <a:latin typeface="Calibri" panose="020F0502020204030204"/>
                <a:ea typeface="+mn-ea"/>
                <a:cs typeface="+mn-cs"/>
              </a:rPr>
              <a:t>An </a:t>
            </a:r>
            <a:r>
              <a:rPr kumimoji="0" lang="en-GB" sz="2800" b="0" i="0" u="none" strike="noStrike" kern="1200" cap="none" spc="0" normalizeH="0" baseline="0" noProof="0" dirty="0">
                <a:ln>
                  <a:noFill/>
                </a:ln>
                <a:solidFill>
                  <a:srgbClr val="24282A"/>
                </a:solidFill>
                <a:effectLst/>
                <a:uLnTx/>
                <a:uFillTx/>
                <a:latin typeface="Calibri" panose="020F0502020204030204"/>
                <a:ea typeface="+mn-ea"/>
                <a:cs typeface="+mn-cs"/>
              </a:rPr>
              <a:t>applicant reserves the right to appeal against the decision of the institution using the appropriate institutional procedure</a:t>
            </a:r>
            <a:r>
              <a:rPr kumimoji="0" lang="en-GB" sz="2800" b="0" i="0" u="none" strike="noStrike" kern="1200" cap="none" spc="0" normalizeH="0" baseline="0" noProof="0" dirty="0" smtClean="0">
                <a:ln>
                  <a:noFill/>
                </a:ln>
                <a:solidFill>
                  <a:srgbClr val="24282A"/>
                </a:solidFill>
                <a:effectLst/>
                <a:uLnTx/>
                <a:uFillTx/>
                <a:latin typeface="Calibri" panose="020F0502020204030204"/>
                <a:ea typeface="+mn-ea"/>
                <a:cs typeface="+mn-cs"/>
              </a:rPr>
              <a:t>.</a:t>
            </a:r>
            <a:endParaRPr kumimoji="0" lang="en-GB" sz="2800" b="0" i="0" u="none" strike="noStrike" kern="1200" cap="none" spc="0" normalizeH="0" baseline="0" noProof="0" dirty="0">
              <a:ln>
                <a:noFill/>
              </a:ln>
              <a:solidFill>
                <a:srgbClr val="24282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8653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27436" y="215154"/>
            <a:ext cx="9784460" cy="1176340"/>
          </a:xfrm>
        </p:spPr>
        <p:txBody>
          <a:bodyPr>
            <a:noAutofit/>
          </a:bodyPr>
          <a:lstStyle/>
          <a:p>
            <a:pPr algn="l"/>
            <a:r>
              <a:rPr lang="en-GB" sz="3600" dirty="0" smtClean="0"/>
              <a:t>Stage 5: </a:t>
            </a:r>
            <a:r>
              <a:rPr lang="en-US" sz="3600" dirty="0"/>
              <a:t>Documentation and </a:t>
            </a:r>
            <a:r>
              <a:rPr lang="en-US" sz="3600" dirty="0" smtClean="0"/>
              <a:t>Record</a:t>
            </a:r>
            <a:br>
              <a:rPr lang="en-US" sz="3600" dirty="0" smtClean="0"/>
            </a:br>
            <a:r>
              <a:rPr lang="en-US" sz="3600" dirty="0" smtClean="0"/>
              <a:t>Keeping</a:t>
            </a:r>
            <a:endParaRPr lang="en-GB" sz="3600" dirty="0"/>
          </a:p>
        </p:txBody>
      </p:sp>
      <p:sp>
        <p:nvSpPr>
          <p:cNvPr id="5"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60000" y="6271340"/>
            <a:ext cx="4351849" cy="17359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smtClean="0">
                <a:ln>
                  <a:noFill/>
                </a:ln>
                <a:solidFill>
                  <a:srgbClr val="24282A"/>
                </a:solidFill>
                <a:effectLst/>
                <a:uLnTx/>
                <a:uFillTx/>
                <a:latin typeface="Nunito Sans Light" pitchFamily="2" charset="77"/>
                <a:ea typeface="+mn-ea"/>
                <a:cs typeface="+mn-cs"/>
              </a:rPr>
              <a:t>Towards the Implementation of CAT Policy and Guidelines in Botswana</a:t>
            </a:r>
            <a:endParaRPr kumimoji="0" lang="en-US" sz="900" b="0" i="0" u="none" strike="noStrike" kern="1200" cap="none" spc="0" normalizeH="0" baseline="0" noProof="0" dirty="0">
              <a:ln>
                <a:noFill/>
              </a:ln>
              <a:solidFill>
                <a:srgbClr val="24282A"/>
              </a:solidFill>
              <a:effectLst/>
              <a:uLnTx/>
              <a:uFillTx/>
              <a:latin typeface="Nunito Sans Light" pitchFamily="2" charset="77"/>
              <a:ea typeface="+mn-ea"/>
              <a:cs typeface="+mn-cs"/>
            </a:endParaRPr>
          </a:p>
        </p:txBody>
      </p:sp>
      <p:sp>
        <p:nvSpPr>
          <p:cNvPr id="2" name="Rectangle 1"/>
          <p:cNvSpPr/>
          <p:nvPr/>
        </p:nvSpPr>
        <p:spPr>
          <a:xfrm>
            <a:off x="360000" y="1840482"/>
            <a:ext cx="11451896" cy="3724096"/>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pPr marL="457200" marR="0" lvl="0" indent="-4572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800" b="0" i="0" u="none" strike="noStrike" kern="100" cap="none" spc="0" normalizeH="0" baseline="0" noProof="0" dirty="0">
                <a:ln>
                  <a:noFill/>
                </a:ln>
                <a:solidFill>
                  <a:srgbClr val="202A44"/>
                </a:solidFill>
                <a:effectLst/>
                <a:uLnTx/>
                <a:uFillTx/>
                <a:latin typeface="Calibri" panose="020F0502020204030204"/>
                <a:ea typeface="Aptos" panose="02110004020202020204"/>
                <a:cs typeface="Arial" panose="020B0604020202020204" pitchFamily="34" charset="0"/>
              </a:rPr>
              <a:t>Credit transfer decisions and justifications for the decisions should be properly recorded and documented by institutions for future reference. </a:t>
            </a:r>
            <a:endParaRPr kumimoji="0" lang="en-GB" sz="2800" b="0" i="0" u="none" strike="noStrike" kern="100" cap="none" spc="0" normalizeH="0" baseline="0" noProof="0" dirty="0" smtClean="0">
              <a:ln>
                <a:noFill/>
              </a:ln>
              <a:solidFill>
                <a:srgbClr val="202A44"/>
              </a:solidFill>
              <a:effectLst/>
              <a:uLnTx/>
              <a:uFillTx/>
              <a:latin typeface="Calibri" panose="020F0502020204030204"/>
              <a:ea typeface="Aptos" panose="02110004020202020204"/>
              <a:cs typeface="Arial" panose="020B0604020202020204" pitchFamily="34" charset="0"/>
            </a:endParaRPr>
          </a:p>
          <a:p>
            <a:pPr marL="457200" marR="0" lvl="0" indent="-4572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1400" b="0" i="0" u="none" strike="noStrike" kern="100" cap="none" spc="0" normalizeH="0" baseline="0" noProof="0" dirty="0" smtClean="0">
              <a:ln>
                <a:noFill/>
              </a:ln>
              <a:solidFill>
                <a:srgbClr val="202A44"/>
              </a:solidFill>
              <a:effectLst/>
              <a:uLnTx/>
              <a:uFillTx/>
              <a:latin typeface="Calibri" panose="020F0502020204030204"/>
              <a:ea typeface="Aptos" panose="02110004020202020204"/>
              <a:cs typeface="Arial" panose="020B0604020202020204" pitchFamily="34" charset="0"/>
            </a:endParaRPr>
          </a:p>
          <a:p>
            <a:pPr marL="457200" marR="0" lvl="0" indent="-4572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800" b="0" i="0" u="none" strike="noStrike" kern="100" cap="none" spc="0" normalizeH="0" baseline="0" noProof="0" dirty="0" smtClean="0">
                <a:ln>
                  <a:noFill/>
                </a:ln>
                <a:solidFill>
                  <a:srgbClr val="202A44"/>
                </a:solidFill>
                <a:effectLst/>
                <a:uLnTx/>
                <a:uFillTx/>
                <a:latin typeface="Calibri" panose="020F0502020204030204"/>
                <a:ea typeface="Aptos" panose="02110004020202020204"/>
                <a:cs typeface="Arial" panose="020B0604020202020204" pitchFamily="34" charset="0"/>
              </a:rPr>
              <a:t>Credit </a:t>
            </a:r>
            <a:r>
              <a:rPr kumimoji="0" lang="en-GB" sz="2800" b="0" i="0" u="none" strike="noStrike" kern="100" cap="none" spc="0" normalizeH="0" baseline="0" noProof="0" dirty="0">
                <a:ln>
                  <a:noFill/>
                </a:ln>
                <a:solidFill>
                  <a:srgbClr val="202A44"/>
                </a:solidFill>
                <a:effectLst/>
                <a:uLnTx/>
                <a:uFillTx/>
                <a:latin typeface="Calibri" panose="020F0502020204030204"/>
                <a:ea typeface="Aptos" panose="02110004020202020204"/>
                <a:cs typeface="Arial" panose="020B0604020202020204" pitchFamily="34" charset="0"/>
              </a:rPr>
              <a:t>transfer decisions, including the credits granted and courses exempted should be reflected in the learner’s transcript</a:t>
            </a:r>
            <a:r>
              <a:rPr kumimoji="0" lang="en-GB" sz="2800" b="0" i="0" u="none" strike="noStrike" kern="100" cap="none" spc="0" normalizeH="0" baseline="0" noProof="0" dirty="0" smtClean="0">
                <a:ln>
                  <a:noFill/>
                </a:ln>
                <a:solidFill>
                  <a:srgbClr val="202A44"/>
                </a:solidFill>
                <a:effectLst/>
                <a:uLnTx/>
                <a:uFillTx/>
                <a:latin typeface="Calibri" panose="020F0502020204030204"/>
                <a:ea typeface="Aptos" panose="02110004020202020204"/>
                <a:cs typeface="Arial" panose="020B0604020202020204" pitchFamily="34" charset="0"/>
              </a:rPr>
              <a:t>.</a:t>
            </a:r>
          </a:p>
          <a:p>
            <a:pPr marL="457200" marR="0" lvl="0" indent="-4572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1400" b="0" i="0" u="none" strike="noStrike" kern="100" cap="none" spc="0" normalizeH="0" baseline="0" noProof="0" dirty="0" smtClean="0">
              <a:ln>
                <a:noFill/>
              </a:ln>
              <a:solidFill>
                <a:srgbClr val="202A44"/>
              </a:solidFill>
              <a:effectLst/>
              <a:uLnTx/>
              <a:uFillTx/>
              <a:latin typeface="Calibri" panose="020F0502020204030204"/>
              <a:ea typeface="Aptos" panose="02110004020202020204"/>
              <a:cs typeface="Arial" panose="020B0604020202020204" pitchFamily="34" charset="0"/>
            </a:endParaRPr>
          </a:p>
          <a:p>
            <a:pPr marL="457200" marR="0" lvl="0" indent="-4572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2800" kern="100" dirty="0" smtClean="0">
                <a:solidFill>
                  <a:srgbClr val="202A44"/>
                </a:solidFill>
                <a:latin typeface="Calibri" panose="020F0502020204030204"/>
                <a:ea typeface="Aptos" panose="02110004020202020204"/>
                <a:cs typeface="Arial" panose="020B0604020202020204" pitchFamily="34" charset="0"/>
              </a:rPr>
              <a:t>Credits should be indicated on certificates for awarded qualifications, part qualifications and micro-credentials.</a:t>
            </a:r>
            <a:endParaRPr kumimoji="0" lang="en-GB" sz="2800" b="0" i="0" u="none" strike="noStrike" kern="100" cap="none" spc="0" normalizeH="0" baseline="0" noProof="0" dirty="0">
              <a:ln>
                <a:noFill/>
              </a:ln>
              <a:solidFill>
                <a:srgbClr val="202A44"/>
              </a:solidFill>
              <a:effectLst/>
              <a:uLnTx/>
              <a:uFillTx/>
              <a:latin typeface="Calibri" panose="020F0502020204030204"/>
              <a:ea typeface="Aptos" panose="02110004020202020204"/>
              <a:cs typeface="Arial" panose="020B0604020202020204" pitchFamily="34" charset="0"/>
            </a:endParaRPr>
          </a:p>
        </p:txBody>
      </p:sp>
    </p:spTree>
    <p:extLst>
      <p:ext uri="{BB962C8B-B14F-4D97-AF65-F5344CB8AC3E}">
        <p14:creationId xmlns:p14="http://schemas.microsoft.com/office/powerpoint/2010/main" val="5098339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904416"/>
            <a:ext cx="11467803" cy="643216"/>
          </a:xfrm>
        </p:spPr>
        <p:txBody>
          <a:bodyPr>
            <a:noAutofit/>
          </a:bodyPr>
          <a:lstStyle/>
          <a:p>
            <a:r>
              <a:rPr lang="en-GB" sz="3600" dirty="0"/>
              <a:t>Post </a:t>
            </a:r>
            <a:r>
              <a:rPr lang="en-GB" sz="3600" dirty="0" smtClean="0"/>
              <a:t>Implementation </a:t>
            </a:r>
            <a:r>
              <a:rPr lang="en-GB" sz="3600" dirty="0"/>
              <a:t>Activities</a:t>
            </a:r>
          </a:p>
        </p:txBody>
      </p:sp>
      <p:sp>
        <p:nvSpPr>
          <p:cNvPr id="3" name="Content Placeholder 2"/>
          <p:cNvSpPr>
            <a:spLocks noGrp="1"/>
          </p:cNvSpPr>
          <p:nvPr>
            <p:ph idx="1"/>
          </p:nvPr>
        </p:nvSpPr>
        <p:spPr>
          <a:xfrm>
            <a:off x="360000" y="1882587"/>
            <a:ext cx="11475317" cy="4178243"/>
          </a:xfrm>
          <a:solidFill>
            <a:schemeClr val="bg1"/>
          </a:solidFill>
        </p:spPr>
        <p:txBody>
          <a:bodyPr>
            <a:normAutofit/>
          </a:bodyPr>
          <a:lstStyle/>
          <a:p>
            <a:r>
              <a:rPr lang="en-GB" dirty="0" smtClean="0"/>
              <a:t>Document lessons learnt.</a:t>
            </a:r>
          </a:p>
          <a:p>
            <a:endParaRPr lang="en-GB" sz="1400" dirty="0" smtClean="0"/>
          </a:p>
          <a:p>
            <a:r>
              <a:rPr lang="en-GB" dirty="0" smtClean="0"/>
              <a:t>Conduct final evaluation and data analysis.</a:t>
            </a:r>
          </a:p>
          <a:p>
            <a:pPr marL="0" indent="0">
              <a:buNone/>
            </a:pPr>
            <a:endParaRPr lang="en-GB" sz="1400" dirty="0" smtClean="0"/>
          </a:p>
          <a:p>
            <a:r>
              <a:rPr lang="en-GB" dirty="0" smtClean="0"/>
              <a:t>Review the CAT procedures.</a:t>
            </a:r>
          </a:p>
          <a:p>
            <a:endParaRPr lang="en-GB" sz="1400" dirty="0" smtClean="0"/>
          </a:p>
          <a:p>
            <a:r>
              <a:rPr lang="en-GB" dirty="0" smtClean="0"/>
              <a:t>Prepare for next implementation cycle.</a:t>
            </a:r>
          </a:p>
          <a:p>
            <a:endParaRPr lang="en-GB" dirty="0" smtClean="0"/>
          </a:p>
          <a:p>
            <a:pPr marL="0" indent="0">
              <a:buNone/>
            </a:pPr>
            <a:endParaRPr lang="en-GB" dirty="0" smtClean="0"/>
          </a:p>
          <a:p>
            <a:endParaRPr lang="en-GB" dirty="0" smtClean="0"/>
          </a:p>
          <a:p>
            <a:endParaRPr lang="en-GB" dirty="0"/>
          </a:p>
        </p:txBody>
      </p:sp>
      <p:sp>
        <p:nvSpPr>
          <p:cNvPr id="6"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60000" y="6271340"/>
            <a:ext cx="4351849" cy="173592"/>
          </a:xfrm>
        </p:spPr>
        <p:txBody>
          <a:bodyPr/>
          <a:lstStyle/>
          <a:p>
            <a:r>
              <a:rPr lang="en-GB" smtClean="0"/>
              <a:t>Towards the Implementation of CAT Policy and Guidelines in Botswana</a:t>
            </a:r>
            <a:endParaRPr lang="en-US" dirty="0"/>
          </a:p>
        </p:txBody>
      </p:sp>
    </p:spTree>
    <p:extLst>
      <p:ext uri="{BB962C8B-B14F-4D97-AF65-F5344CB8AC3E}">
        <p14:creationId xmlns:p14="http://schemas.microsoft.com/office/powerpoint/2010/main" val="15611981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86" y="721536"/>
            <a:ext cx="11475317" cy="643216"/>
          </a:xfrm>
        </p:spPr>
        <p:txBody>
          <a:bodyPr>
            <a:noAutofit/>
          </a:bodyPr>
          <a:lstStyle/>
          <a:p>
            <a:r>
              <a:rPr lang="en-GB" sz="3600" dirty="0" smtClean="0"/>
              <a:t>Central Database on CAT Activities</a:t>
            </a:r>
            <a:endParaRPr lang="en-GB"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96468055"/>
              </p:ext>
            </p:extLst>
          </p:nvPr>
        </p:nvGraphicFramePr>
        <p:xfrm>
          <a:off x="351765" y="1364752"/>
          <a:ext cx="11476038" cy="5208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1270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4424" y="599747"/>
            <a:ext cx="10902696" cy="863293"/>
          </a:xfrm>
        </p:spPr>
        <p:txBody>
          <a:bodyPr>
            <a:noAutofit/>
          </a:bodyPr>
          <a:lstStyle/>
          <a:p>
            <a:r>
              <a:rPr lang="en-US" sz="3600" dirty="0" smtClean="0"/>
              <a:t>Quality Assurance of the CAT System</a:t>
            </a:r>
            <a:endParaRPr lang="en-US" sz="3600" dirty="0"/>
          </a:p>
        </p:txBody>
      </p:sp>
      <p:sp>
        <p:nvSpPr>
          <p:cNvPr id="5"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59999" y="6271340"/>
            <a:ext cx="5395341" cy="173592"/>
          </a:xfrm>
        </p:spPr>
        <p:txBody>
          <a:bodyPr/>
          <a:lstStyle/>
          <a:p>
            <a:r>
              <a:rPr lang="en-GB" smtClean="0"/>
              <a:t>Towards the Implementation of CAT Policy and Guidelines in Botswana</a:t>
            </a:r>
            <a:endParaRPr lang="en-US" dirty="0"/>
          </a:p>
        </p:txBody>
      </p:sp>
      <p:sp>
        <p:nvSpPr>
          <p:cNvPr id="2" name="Content Placeholder 1"/>
          <p:cNvSpPr>
            <a:spLocks noGrp="1"/>
          </p:cNvSpPr>
          <p:nvPr>
            <p:ph idx="1"/>
          </p:nvPr>
        </p:nvSpPr>
        <p:spPr>
          <a:xfrm>
            <a:off x="344424" y="1592139"/>
            <a:ext cx="11475317" cy="4399869"/>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indent="0">
              <a:buNone/>
            </a:pPr>
            <a:r>
              <a:rPr lang="en-GB" sz="3200" dirty="0" smtClean="0"/>
              <a:t>Internal CAT procedures will be subjected to rigorous quality assurance. The quality assurance process will involve the following:</a:t>
            </a:r>
          </a:p>
          <a:p>
            <a:endParaRPr lang="en-GB" sz="1500" dirty="0" smtClean="0"/>
          </a:p>
          <a:p>
            <a:pPr marL="720725">
              <a:buFont typeface="Courier New" panose="02070309020205020404" pitchFamily="49" charset="0"/>
              <a:buChar char="o"/>
            </a:pPr>
            <a:r>
              <a:rPr lang="en-GB" sz="3200" dirty="0" smtClean="0"/>
              <a:t>Documentation </a:t>
            </a:r>
            <a:r>
              <a:rPr lang="en-GB" sz="3200" dirty="0"/>
              <a:t>of CAT </a:t>
            </a:r>
            <a:r>
              <a:rPr lang="en-GB" sz="3200" dirty="0" smtClean="0"/>
              <a:t>Processes.</a:t>
            </a:r>
            <a:endParaRPr lang="en-GB" sz="3200" dirty="0"/>
          </a:p>
          <a:p>
            <a:pPr marL="720725">
              <a:buFont typeface="Courier New" panose="02070309020205020404" pitchFamily="49" charset="0"/>
              <a:buChar char="o"/>
            </a:pPr>
            <a:endParaRPr lang="en-GB" sz="1500" dirty="0" smtClean="0"/>
          </a:p>
          <a:p>
            <a:pPr marL="720725">
              <a:buFont typeface="Courier New" panose="02070309020205020404" pitchFamily="49" charset="0"/>
              <a:buChar char="o"/>
            </a:pPr>
            <a:r>
              <a:rPr lang="en-GB" sz="3200" dirty="0" smtClean="0"/>
              <a:t>Monitoring and Evaluation; feedback loops – to get feedback from students and lecturers; regular reviews.</a:t>
            </a:r>
            <a:endParaRPr lang="en-GB" sz="3200" dirty="0"/>
          </a:p>
          <a:p>
            <a:pPr marL="720725">
              <a:buFont typeface="Courier New" panose="02070309020205020404" pitchFamily="49" charset="0"/>
              <a:buChar char="o"/>
            </a:pPr>
            <a:endParaRPr lang="en-GB" sz="1500" dirty="0" smtClean="0"/>
          </a:p>
          <a:p>
            <a:pPr marL="720725">
              <a:buFont typeface="Courier New" panose="02070309020205020404" pitchFamily="49" charset="0"/>
              <a:buChar char="o"/>
            </a:pPr>
            <a:r>
              <a:rPr lang="en-GB" sz="3200" dirty="0" smtClean="0"/>
              <a:t>Establishment </a:t>
            </a:r>
            <a:r>
              <a:rPr lang="en-GB" sz="3200" dirty="0"/>
              <a:t>of Internal Quality </a:t>
            </a:r>
            <a:r>
              <a:rPr lang="en-GB" sz="3200" dirty="0" smtClean="0"/>
              <a:t>Committees at institutional level.</a:t>
            </a:r>
            <a:endParaRPr lang="en-GB" sz="3200" dirty="0"/>
          </a:p>
          <a:p>
            <a:pPr marL="720725">
              <a:buFont typeface="Courier New" panose="02070309020205020404" pitchFamily="49" charset="0"/>
              <a:buChar char="o"/>
            </a:pPr>
            <a:endParaRPr lang="en-GB" sz="1500" dirty="0" smtClean="0"/>
          </a:p>
          <a:p>
            <a:pPr marL="720725">
              <a:buFont typeface="Courier New" panose="02070309020205020404" pitchFamily="49" charset="0"/>
              <a:buChar char="o"/>
            </a:pPr>
            <a:r>
              <a:rPr lang="en-GB" sz="3200" dirty="0" smtClean="0"/>
              <a:t>Development of Articulation and Access Procedures.</a:t>
            </a:r>
          </a:p>
          <a:p>
            <a:endParaRPr lang="en-GB" dirty="0" smtClean="0"/>
          </a:p>
          <a:p>
            <a:endParaRPr lang="en-GB" dirty="0"/>
          </a:p>
        </p:txBody>
      </p:sp>
    </p:spTree>
    <p:extLst>
      <p:ext uri="{BB962C8B-B14F-4D97-AF65-F5344CB8AC3E}">
        <p14:creationId xmlns:p14="http://schemas.microsoft.com/office/powerpoint/2010/main" val="2324222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86" y="721536"/>
            <a:ext cx="11475317" cy="643216"/>
          </a:xfrm>
        </p:spPr>
        <p:txBody>
          <a:bodyPr>
            <a:noAutofit/>
          </a:bodyPr>
          <a:lstStyle/>
          <a:p>
            <a:r>
              <a:rPr lang="en-GB" sz="3600" dirty="0"/>
              <a:t>Considerations for Collaborations and Partnerships on </a:t>
            </a:r>
            <a:r>
              <a:rPr lang="en-GB" sz="3600" dirty="0" smtClean="0"/>
              <a:t>CAT Implementation</a:t>
            </a:r>
            <a:endParaRPr lang="en-GB" sz="3600" dirty="0"/>
          </a:p>
        </p:txBody>
      </p:sp>
      <p:sp>
        <p:nvSpPr>
          <p:cNvPr id="3" name="Content Placeholder 2"/>
          <p:cNvSpPr>
            <a:spLocks noGrp="1"/>
          </p:cNvSpPr>
          <p:nvPr>
            <p:ph idx="1"/>
          </p:nvPr>
        </p:nvSpPr>
        <p:spPr>
          <a:xfrm>
            <a:off x="352486" y="1667434"/>
            <a:ext cx="11475317" cy="5023822"/>
          </a:xfr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a:normAutofit lnSpcReduction="10000"/>
          </a:bodyPr>
          <a:lstStyle/>
          <a:p>
            <a:pPr lvl="0"/>
            <a:r>
              <a:rPr lang="en-GB" dirty="0" err="1" smtClean="0"/>
              <a:t>ETPs</a:t>
            </a:r>
            <a:r>
              <a:rPr lang="en-GB" dirty="0" smtClean="0"/>
              <a:t> should consider entering into exchange </a:t>
            </a:r>
            <a:r>
              <a:rPr lang="en-GB" dirty="0"/>
              <a:t>agreements with institutions:</a:t>
            </a:r>
          </a:p>
          <a:p>
            <a:pPr marL="720725" lvl="0">
              <a:buFont typeface="Courier New" panose="02070309020205020404" pitchFamily="49" charset="0"/>
              <a:buChar char="o"/>
            </a:pPr>
            <a:r>
              <a:rPr lang="en-GB" dirty="0"/>
              <a:t>That offer transparent descriptions of their programmes, including learning outcomes, credits, learning and teaching approaches and assessment </a:t>
            </a:r>
            <a:r>
              <a:rPr lang="en-GB" dirty="0" smtClean="0"/>
              <a:t>methods.</a:t>
            </a:r>
            <a:endParaRPr lang="en-GB" dirty="0"/>
          </a:p>
          <a:p>
            <a:pPr marL="720725" lvl="0">
              <a:buFont typeface="Courier New" panose="02070309020205020404" pitchFamily="49" charset="0"/>
              <a:buChar char="o"/>
            </a:pPr>
            <a:r>
              <a:rPr lang="en-GB" dirty="0"/>
              <a:t>Whose learning, teaching and assessment procedures can be accepted by both the sending and receiving institutions without requiring the learner to take any additional work or </a:t>
            </a:r>
            <a:r>
              <a:rPr lang="en-GB" dirty="0" smtClean="0"/>
              <a:t>examination.</a:t>
            </a:r>
            <a:endParaRPr lang="en-GB" dirty="0"/>
          </a:p>
          <a:p>
            <a:pPr marL="720725" lvl="0">
              <a:buFont typeface="Courier New" panose="02070309020205020404" pitchFamily="49" charset="0"/>
              <a:buChar char="o"/>
            </a:pPr>
            <a:r>
              <a:rPr lang="en-GB" dirty="0"/>
              <a:t>That are duly quality assured according to </a:t>
            </a:r>
            <a:r>
              <a:rPr lang="en-GB" dirty="0" smtClean="0"/>
              <a:t>the national quality </a:t>
            </a:r>
            <a:r>
              <a:rPr lang="en-GB" dirty="0"/>
              <a:t>assurance system or their respective national systems in the case of foreign </a:t>
            </a:r>
            <a:r>
              <a:rPr lang="en-GB" dirty="0" smtClean="0"/>
              <a:t>institutions</a:t>
            </a:r>
            <a:r>
              <a:rPr lang="en-GB" dirty="0"/>
              <a:t>.</a:t>
            </a:r>
            <a:endParaRPr lang="en-GB" dirty="0" smtClean="0"/>
          </a:p>
          <a:p>
            <a:r>
              <a:rPr lang="en-GB" dirty="0" smtClean="0"/>
              <a:t>Note </a:t>
            </a:r>
            <a:r>
              <a:rPr lang="en-GB" dirty="0"/>
              <a:t>that agreements may not only be made with institutions offering similar programmes, but also with those with different </a:t>
            </a:r>
            <a:r>
              <a:rPr lang="en-GB" dirty="0" smtClean="0"/>
              <a:t>programmes.</a:t>
            </a:r>
            <a:endParaRPr lang="en-GB" dirty="0"/>
          </a:p>
        </p:txBody>
      </p:sp>
    </p:spTree>
    <p:extLst>
      <p:ext uri="{BB962C8B-B14F-4D97-AF65-F5344CB8AC3E}">
        <p14:creationId xmlns:p14="http://schemas.microsoft.com/office/powerpoint/2010/main" val="42440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3103" y="248200"/>
            <a:ext cx="8877575" cy="643216"/>
          </a:xfrm>
        </p:spPr>
        <p:txBody>
          <a:bodyPr>
            <a:noAutofit/>
          </a:bodyPr>
          <a:lstStyle/>
          <a:p>
            <a:r>
              <a:rPr lang="en-GB" sz="3600" dirty="0" smtClean="0"/>
              <a:t>Some Challenges and Possible Solutions</a:t>
            </a:r>
            <a:endParaRPr lang="en-GB" sz="3600" dirty="0"/>
          </a:p>
        </p:txBody>
      </p:sp>
      <p:sp>
        <p:nvSpPr>
          <p:cNvPr id="3" name="Content Placeholder 2"/>
          <p:cNvSpPr>
            <a:spLocks noGrp="1"/>
          </p:cNvSpPr>
          <p:nvPr>
            <p:ph idx="1"/>
          </p:nvPr>
        </p:nvSpPr>
        <p:spPr>
          <a:xfrm>
            <a:off x="360000" y="1118796"/>
            <a:ext cx="11475317" cy="5507915"/>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r>
              <a:rPr lang="en-GB" dirty="0" smtClean="0"/>
              <a:t>Teething problems</a:t>
            </a:r>
          </a:p>
          <a:p>
            <a:pPr>
              <a:buFont typeface="Courier New" panose="02070309020205020404" pitchFamily="49" charset="0"/>
              <a:buChar char="o"/>
            </a:pPr>
            <a:r>
              <a:rPr lang="en-GB" dirty="0" smtClean="0">
                <a:solidFill>
                  <a:srgbClr val="FF0000"/>
                </a:solidFill>
              </a:rPr>
              <a:t>Continue learning/ benchmarking, practice makes perfect.</a:t>
            </a:r>
            <a:endParaRPr lang="en-GB" dirty="0">
              <a:solidFill>
                <a:srgbClr val="FF0000"/>
              </a:solidFill>
            </a:endParaRPr>
          </a:p>
          <a:p>
            <a:endParaRPr lang="en-GB" sz="1200" dirty="0" smtClean="0"/>
          </a:p>
          <a:p>
            <a:r>
              <a:rPr lang="en-GB" dirty="0" smtClean="0"/>
              <a:t>Funding challenges</a:t>
            </a:r>
          </a:p>
          <a:p>
            <a:pPr>
              <a:buFont typeface="Courier New" panose="02070309020205020404" pitchFamily="49" charset="0"/>
              <a:buChar char="o"/>
            </a:pPr>
            <a:r>
              <a:rPr lang="en-GB" dirty="0" smtClean="0">
                <a:solidFill>
                  <a:srgbClr val="FF0000"/>
                </a:solidFill>
              </a:rPr>
              <a:t>Administrative fees from applicants.</a:t>
            </a:r>
          </a:p>
          <a:p>
            <a:pPr>
              <a:buFont typeface="Courier New" panose="02070309020205020404" pitchFamily="49" charset="0"/>
              <a:buChar char="o"/>
            </a:pPr>
            <a:r>
              <a:rPr lang="en-GB" dirty="0" smtClean="0">
                <a:solidFill>
                  <a:srgbClr val="FF0000"/>
                </a:solidFill>
              </a:rPr>
              <a:t>Lobbying from Govt and supporting partners.</a:t>
            </a:r>
          </a:p>
          <a:p>
            <a:pPr>
              <a:buFont typeface="Courier New" panose="02070309020205020404" pitchFamily="49" charset="0"/>
              <a:buChar char="o"/>
            </a:pPr>
            <a:r>
              <a:rPr lang="en-GB" dirty="0" smtClean="0">
                <a:solidFill>
                  <a:srgbClr val="FF0000"/>
                </a:solidFill>
              </a:rPr>
              <a:t>As part of the institution’s annual budget.</a:t>
            </a:r>
            <a:endParaRPr lang="en-GB" dirty="0">
              <a:solidFill>
                <a:srgbClr val="FF0000"/>
              </a:solidFill>
            </a:endParaRPr>
          </a:p>
          <a:p>
            <a:pPr marL="0" indent="0">
              <a:buNone/>
            </a:pPr>
            <a:endParaRPr lang="en-GB" sz="1200" dirty="0" smtClean="0"/>
          </a:p>
          <a:p>
            <a:r>
              <a:rPr lang="en-GB" dirty="0" smtClean="0"/>
              <a:t>Different designs/ structures of LPs</a:t>
            </a:r>
          </a:p>
          <a:p>
            <a:pPr>
              <a:buFont typeface="Courier New" panose="02070309020205020404" pitchFamily="49" charset="0"/>
              <a:buChar char="o"/>
            </a:pPr>
            <a:r>
              <a:rPr lang="en-GB" dirty="0" smtClean="0">
                <a:solidFill>
                  <a:srgbClr val="FF0000"/>
                </a:solidFill>
              </a:rPr>
              <a:t>Adherence to the LP and qualification development standards.</a:t>
            </a:r>
          </a:p>
          <a:p>
            <a:pPr>
              <a:buFont typeface="Courier New" panose="02070309020205020404" pitchFamily="49" charset="0"/>
              <a:buChar char="o"/>
            </a:pPr>
            <a:r>
              <a:rPr lang="en-GB" dirty="0" smtClean="0">
                <a:solidFill>
                  <a:srgbClr val="FF0000"/>
                </a:solidFill>
              </a:rPr>
              <a:t>Collaborative approach to the designing and development of LPs.</a:t>
            </a:r>
          </a:p>
          <a:p>
            <a:pPr>
              <a:buFont typeface="Courier New" panose="02070309020205020404" pitchFamily="49" charset="0"/>
              <a:buChar char="o"/>
            </a:pPr>
            <a:r>
              <a:rPr lang="en-GB" dirty="0" smtClean="0">
                <a:solidFill>
                  <a:srgbClr val="FF0000"/>
                </a:solidFill>
              </a:rPr>
              <a:t>Articulation agreements.</a:t>
            </a:r>
          </a:p>
          <a:p>
            <a:pPr>
              <a:buFont typeface="Courier New" panose="02070309020205020404" pitchFamily="49" charset="0"/>
              <a:buChar char="o"/>
            </a:pPr>
            <a:endParaRPr lang="en-GB" sz="1100" dirty="0" smtClean="0">
              <a:solidFill>
                <a:srgbClr val="FF0000"/>
              </a:solidFill>
            </a:endParaRPr>
          </a:p>
          <a:p>
            <a:r>
              <a:rPr lang="en-GB" dirty="0" smtClean="0">
                <a:solidFill>
                  <a:schemeClr val="tx1"/>
                </a:solidFill>
              </a:rPr>
              <a:t>Trust issues</a:t>
            </a:r>
          </a:p>
          <a:p>
            <a:pPr>
              <a:buFont typeface="Courier New" panose="02070309020205020404" pitchFamily="49" charset="0"/>
              <a:buChar char="o"/>
            </a:pPr>
            <a:r>
              <a:rPr lang="en-GB" dirty="0" smtClean="0">
                <a:solidFill>
                  <a:srgbClr val="FF0000"/>
                </a:solidFill>
              </a:rPr>
              <a:t>Accredited/ registered institution/ LP/ Qualification?</a:t>
            </a:r>
          </a:p>
          <a:p>
            <a:pPr>
              <a:buFont typeface="Courier New" panose="02070309020205020404" pitchFamily="49" charset="0"/>
              <a:buChar char="o"/>
            </a:pPr>
            <a:r>
              <a:rPr lang="en-GB" dirty="0">
                <a:solidFill>
                  <a:srgbClr val="FF0000"/>
                </a:solidFill>
              </a:rPr>
              <a:t>Transparency</a:t>
            </a:r>
          </a:p>
          <a:p>
            <a:pPr>
              <a:buFont typeface="Courier New" panose="02070309020205020404" pitchFamily="49" charset="0"/>
              <a:buChar char="o"/>
            </a:pPr>
            <a:r>
              <a:rPr lang="en-GB" dirty="0" smtClean="0">
                <a:solidFill>
                  <a:srgbClr val="FF0000"/>
                </a:solidFill>
              </a:rPr>
              <a:t>Build bridges, not walls – facilitate, do not hinder!!!</a:t>
            </a:r>
          </a:p>
          <a:p>
            <a:endParaRPr lang="en-GB" dirty="0" smtClean="0">
              <a:solidFill>
                <a:schemeClr val="tx1"/>
              </a:solidFill>
            </a:endParaRPr>
          </a:p>
          <a:p>
            <a:endParaRPr lang="en-GB" dirty="0" smtClean="0">
              <a:solidFill>
                <a:schemeClr val="tx1"/>
              </a:solidFill>
            </a:endParaRPr>
          </a:p>
          <a:p>
            <a:pPr>
              <a:buFont typeface="Courier New" panose="02070309020205020404" pitchFamily="49" charset="0"/>
              <a:buChar char="o"/>
            </a:pPr>
            <a:endParaRPr lang="en-GB" dirty="0" smtClean="0">
              <a:solidFill>
                <a:srgbClr val="FF0000"/>
              </a:solidFill>
            </a:endParaRPr>
          </a:p>
          <a:p>
            <a:pPr>
              <a:buFont typeface="Courier New" panose="02070309020205020404" pitchFamily="49" charset="0"/>
              <a:buChar char="o"/>
            </a:pPr>
            <a:endParaRPr lang="en-GB" sz="1200" dirty="0" smtClean="0">
              <a:solidFill>
                <a:srgbClr val="FF0000"/>
              </a:solidFill>
            </a:endParaRPr>
          </a:p>
          <a:p>
            <a:pPr marL="0" indent="0">
              <a:buNone/>
            </a:pPr>
            <a:endParaRPr lang="en-GB" dirty="0" smtClean="0">
              <a:solidFill>
                <a:schemeClr val="tx1"/>
              </a:solidFill>
            </a:endParaRPr>
          </a:p>
          <a:p>
            <a:endParaRPr lang="en-GB" dirty="0">
              <a:solidFill>
                <a:schemeClr val="tx1"/>
              </a:solidFill>
            </a:endParaRPr>
          </a:p>
          <a:p>
            <a:endParaRPr lang="en-GB" dirty="0" smtClean="0"/>
          </a:p>
          <a:p>
            <a:endParaRPr lang="en-GB" dirty="0" smtClean="0"/>
          </a:p>
          <a:p>
            <a:endParaRPr lang="en-GB" dirty="0" smtClean="0"/>
          </a:p>
          <a:p>
            <a:endParaRPr lang="en-GB" dirty="0"/>
          </a:p>
        </p:txBody>
      </p:sp>
    </p:spTree>
    <p:extLst>
      <p:ext uri="{BB962C8B-B14F-4D97-AF65-F5344CB8AC3E}">
        <p14:creationId xmlns:p14="http://schemas.microsoft.com/office/powerpoint/2010/main" val="41501750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3185" y="1470580"/>
            <a:ext cx="10779163" cy="4553148"/>
          </a:xfrm>
        </p:spPr>
        <p:txBody>
          <a:bodyPr>
            <a:noAutofit/>
          </a:bodyPr>
          <a:lstStyle/>
          <a:p>
            <a:pPr marL="1039813" lvl="0" indent="-857250">
              <a:buFont typeface="Arial" panose="020B0604020202020204" pitchFamily="34" charset="0"/>
              <a:buChar char="•"/>
            </a:pPr>
            <a:r>
              <a:rPr lang="en-GB" dirty="0" smtClean="0"/>
              <a:t/>
            </a:r>
            <a:br>
              <a:rPr lang="en-GB" dirty="0" smtClean="0"/>
            </a:br>
            <a:r>
              <a:rPr lang="en-GB" dirty="0"/>
              <a:t/>
            </a:r>
            <a:br>
              <a:rPr lang="en-GB" dirty="0"/>
            </a:br>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solidFill>
                  <a:srgbClr val="FF0000"/>
                </a:solidFill>
              </a:rPr>
              <a:t>Q &amp; A Session</a:t>
            </a:r>
            <a:br>
              <a:rPr lang="en-GB" dirty="0" smtClean="0">
                <a:solidFill>
                  <a:srgbClr val="FF0000"/>
                </a:solidFill>
              </a:rPr>
            </a:br>
            <a:r>
              <a:rPr lang="en-GB" dirty="0" smtClean="0"/>
              <a:t/>
            </a:r>
            <a:br>
              <a:rPr lang="en-GB" dirty="0" smtClean="0"/>
            </a:br>
            <a:r>
              <a:rPr lang="en-GB" dirty="0" smtClean="0"/>
              <a:t/>
            </a:r>
            <a:br>
              <a:rPr lang="en-GB" dirty="0" smtClean="0"/>
            </a:br>
            <a:endParaRPr lang="en-GB" dirty="0"/>
          </a:p>
        </p:txBody>
      </p:sp>
      <p:sp>
        <p:nvSpPr>
          <p:cNvPr id="2" name="Footer Placeholder 1"/>
          <p:cNvSpPr>
            <a:spLocks noGrp="1"/>
          </p:cNvSpPr>
          <p:nvPr>
            <p:ph type="ftr" sz="quarter" idx="11"/>
          </p:nvPr>
        </p:nvSpPr>
        <p:spPr/>
        <p:txBody>
          <a:bodyPr/>
          <a:lstStyle/>
          <a:p>
            <a:r>
              <a:rPr lang="en-GB" smtClean="0"/>
              <a:t>Towards the Implementation of CAT Policy and Guidelines in Botswana</a:t>
            </a:r>
            <a:endParaRPr lang="en-US" dirty="0"/>
          </a:p>
        </p:txBody>
      </p:sp>
    </p:spTree>
    <p:extLst>
      <p:ext uri="{BB962C8B-B14F-4D97-AF65-F5344CB8AC3E}">
        <p14:creationId xmlns:p14="http://schemas.microsoft.com/office/powerpoint/2010/main" val="14940368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061" y="0"/>
            <a:ext cx="12371293" cy="6970955"/>
          </a:xfrm>
          <a:solidFill>
            <a:schemeClr val="accent6">
              <a:lumMod val="90000"/>
            </a:schemeClr>
          </a:solidFill>
        </p:spPr>
        <p:txBody>
          <a:bodyPr>
            <a:normAutofit/>
          </a:bodyPr>
          <a:lstStyle/>
          <a:p>
            <a:pPr marL="0" indent="0" algn="ctr">
              <a:buNone/>
            </a:pPr>
            <a:endParaRPr lang="en-GB" sz="4800" b="1" dirty="0" smtClean="0"/>
          </a:p>
          <a:p>
            <a:pPr marL="0" indent="0" algn="ctr">
              <a:buNone/>
            </a:pPr>
            <a:r>
              <a:rPr lang="en-GB" sz="4000" b="1" dirty="0" smtClean="0"/>
              <a:t>Group Work</a:t>
            </a:r>
          </a:p>
          <a:p>
            <a:pPr marL="0" indent="0" algn="ctr">
              <a:buNone/>
            </a:pPr>
            <a:endParaRPr lang="en-GB" sz="4000" b="1" dirty="0" smtClean="0"/>
          </a:p>
          <a:p>
            <a:pPr marL="0" indent="0" algn="ctr">
              <a:buNone/>
            </a:pPr>
            <a:r>
              <a:rPr lang="en-GB" sz="4000" b="1" dirty="0" smtClean="0">
                <a:solidFill>
                  <a:srgbClr val="FFFF00"/>
                </a:solidFill>
              </a:rPr>
              <a:t>*2 Groups</a:t>
            </a:r>
          </a:p>
          <a:p>
            <a:pPr algn="ctr">
              <a:buFontTx/>
              <a:buChar char="-"/>
            </a:pPr>
            <a:r>
              <a:rPr lang="en-GB" sz="4000" b="1" dirty="0" smtClean="0">
                <a:solidFill>
                  <a:srgbClr val="FF0000"/>
                </a:solidFill>
              </a:rPr>
              <a:t>Group </a:t>
            </a:r>
            <a:r>
              <a:rPr lang="en-GB" sz="4000" b="1" dirty="0">
                <a:solidFill>
                  <a:srgbClr val="FF0000"/>
                </a:solidFill>
              </a:rPr>
              <a:t>1</a:t>
            </a:r>
            <a:r>
              <a:rPr lang="en-GB" sz="4000" b="1" dirty="0" smtClean="0">
                <a:solidFill>
                  <a:srgbClr val="FF0000"/>
                </a:solidFill>
              </a:rPr>
              <a:t> – Implementation Plan </a:t>
            </a:r>
          </a:p>
          <a:p>
            <a:pPr algn="ctr">
              <a:buFontTx/>
              <a:buChar char="-"/>
            </a:pPr>
            <a:r>
              <a:rPr lang="en-GB" sz="4000" b="1" dirty="0" smtClean="0">
                <a:solidFill>
                  <a:srgbClr val="FF0000"/>
                </a:solidFill>
              </a:rPr>
              <a:t>Group </a:t>
            </a:r>
            <a:r>
              <a:rPr lang="en-GB" sz="4000" b="1" dirty="0">
                <a:solidFill>
                  <a:srgbClr val="FF0000"/>
                </a:solidFill>
              </a:rPr>
              <a:t>2</a:t>
            </a:r>
            <a:r>
              <a:rPr lang="en-GB" sz="4000" b="1" dirty="0" smtClean="0">
                <a:solidFill>
                  <a:srgbClr val="FF0000"/>
                </a:solidFill>
              </a:rPr>
              <a:t> – </a:t>
            </a:r>
            <a:r>
              <a:rPr lang="en-GB" sz="4000" b="1" dirty="0" err="1" smtClean="0">
                <a:solidFill>
                  <a:srgbClr val="FF0000"/>
                </a:solidFill>
              </a:rPr>
              <a:t>M&amp;E</a:t>
            </a:r>
            <a:r>
              <a:rPr lang="en-GB" sz="4000" b="1" dirty="0" smtClean="0">
                <a:solidFill>
                  <a:srgbClr val="FF0000"/>
                </a:solidFill>
              </a:rPr>
              <a:t> Matrix</a:t>
            </a:r>
          </a:p>
          <a:p>
            <a:pPr algn="ctr">
              <a:buFontTx/>
              <a:buChar char="-"/>
            </a:pPr>
            <a:r>
              <a:rPr lang="en-GB" sz="4000" b="1" dirty="0" smtClean="0">
                <a:solidFill>
                  <a:srgbClr val="FF0000"/>
                </a:solidFill>
              </a:rPr>
              <a:t>Report back to plenary and discussions</a:t>
            </a:r>
            <a:endParaRPr lang="en-GB" sz="5400" b="1" dirty="0">
              <a:solidFill>
                <a:srgbClr val="FF0000"/>
              </a:solidFill>
            </a:endParaRPr>
          </a:p>
        </p:txBody>
      </p:sp>
      <p:sp>
        <p:nvSpPr>
          <p:cNvPr id="2" name="Footer Placeholder 1"/>
          <p:cNvSpPr>
            <a:spLocks noGrp="1"/>
          </p:cNvSpPr>
          <p:nvPr>
            <p:ph type="ftr" sz="quarter" idx="11"/>
          </p:nvPr>
        </p:nvSpPr>
        <p:spPr/>
        <p:txBody>
          <a:bodyPr/>
          <a:lstStyle/>
          <a:p>
            <a:r>
              <a:rPr lang="en-GB" dirty="0" smtClean="0"/>
              <a:t>Towards the Implementation of CAT Policy and Guidelines in Botswana</a:t>
            </a:r>
            <a:endParaRPr lang="en-US" dirty="0"/>
          </a:p>
        </p:txBody>
      </p:sp>
    </p:spTree>
    <p:extLst>
      <p:ext uri="{BB962C8B-B14F-4D97-AF65-F5344CB8AC3E}">
        <p14:creationId xmlns:p14="http://schemas.microsoft.com/office/powerpoint/2010/main" val="7043053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natomy of the Perfect Thank You Page (with Ex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96406" cy="6858000"/>
          </a:xfrm>
          <a:prstGeom prst="rect">
            <a:avLst/>
          </a:prstGeom>
          <a:ln>
            <a:noFill/>
          </a:ln>
          <a:effectLst>
            <a:outerShdw blurRad="292100" dist="139700" dir="2700000" algn="tl" rotWithShape="0">
              <a:srgbClr val="333333">
                <a:alpha val="65000"/>
              </a:srgbClr>
            </a:outerShdw>
          </a:effectLst>
          <a:extLst/>
        </p:spPr>
      </p:pic>
      <p:pic>
        <p:nvPicPr>
          <p:cNvPr id="3" name="Picture 2"/>
          <p:cNvPicPr>
            <a:picLocks noChangeAspect="1"/>
          </p:cNvPicPr>
          <p:nvPr/>
        </p:nvPicPr>
        <p:blipFill>
          <a:blip r:embed="rId3"/>
          <a:stretch>
            <a:fillRect/>
          </a:stretch>
        </p:blipFill>
        <p:spPr>
          <a:xfrm>
            <a:off x="4506012" y="0"/>
            <a:ext cx="7685987" cy="6858000"/>
          </a:xfrm>
          <a:prstGeom prst="rect">
            <a:avLst/>
          </a:prstGeom>
        </p:spPr>
      </p:pic>
    </p:spTree>
    <p:extLst>
      <p:ext uri="{BB962C8B-B14F-4D97-AF65-F5344CB8AC3E}">
        <p14:creationId xmlns:p14="http://schemas.microsoft.com/office/powerpoint/2010/main" val="21238932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F6EE71F-7E8B-7762-1915-30D04FD108E8}"/>
              </a:ext>
            </a:extLst>
          </p:cNvPr>
          <p:cNvSpPr txBox="1"/>
          <p:nvPr/>
        </p:nvSpPr>
        <p:spPr>
          <a:xfrm>
            <a:off x="1746450" y="317072"/>
            <a:ext cx="10088867" cy="590931"/>
          </a:xfrm>
          <a:prstGeom prst="rect">
            <a:avLst/>
          </a:prstGeom>
          <a:noFill/>
        </p:spPr>
        <p:txBody>
          <a:bodyPr wrap="square">
            <a:spAutoFit/>
          </a:bodyPr>
          <a:lstStyle/>
          <a:p>
            <a:pPr marL="0" marR="0" lvl="0" indent="0" fontAlgn="auto">
              <a:lnSpc>
                <a:spcPct val="90000"/>
              </a:lnSpc>
              <a:spcBef>
                <a:spcPct val="0"/>
              </a:spcBef>
              <a:spcAft>
                <a:spcPts val="0"/>
              </a:spcAft>
              <a:buClrTx/>
              <a:buSzTx/>
              <a:tabLst/>
              <a:defRPr/>
            </a:pPr>
            <a:r>
              <a:rPr lang="en-US" sz="3600" b="1" dirty="0" smtClean="0">
                <a:solidFill>
                  <a:schemeClr val="accent1"/>
                </a:solidFill>
                <a:latin typeface="Nunito Sans ExtraBold" pitchFamily="2" charset="77"/>
                <a:ea typeface="+mj-ea"/>
                <a:cs typeface="+mj-cs"/>
              </a:rPr>
              <a:t>The </a:t>
            </a:r>
            <a:r>
              <a:rPr lang="en-US" sz="3600" b="1" dirty="0" err="1" smtClean="0">
                <a:solidFill>
                  <a:schemeClr val="accent1"/>
                </a:solidFill>
                <a:latin typeface="Nunito Sans ExtraBold" pitchFamily="2" charset="77"/>
                <a:ea typeface="+mj-ea"/>
                <a:cs typeface="+mj-cs"/>
              </a:rPr>
              <a:t>NCQF</a:t>
            </a:r>
            <a:r>
              <a:rPr lang="en-US" sz="3600" b="1" dirty="0" smtClean="0">
                <a:solidFill>
                  <a:schemeClr val="accent1"/>
                </a:solidFill>
                <a:latin typeface="Nunito Sans ExtraBold" pitchFamily="2" charset="77"/>
                <a:ea typeface="+mj-ea"/>
                <a:cs typeface="+mj-cs"/>
              </a:rPr>
              <a:t> Eco-systemic View…Implications</a:t>
            </a:r>
            <a:endParaRPr lang="en-US" sz="3600" b="1" dirty="0">
              <a:solidFill>
                <a:schemeClr val="accent1"/>
              </a:solidFill>
              <a:latin typeface="Nunito Sans ExtraBold" pitchFamily="2" charset="77"/>
              <a:ea typeface="+mj-ea"/>
              <a:cs typeface="+mj-cs"/>
            </a:endParaRPr>
          </a:p>
        </p:txBody>
      </p:sp>
      <p:sp>
        <p:nvSpPr>
          <p:cNvPr id="16"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p:txBody>
          <a:bodyPr/>
          <a:lstStyle/>
          <a:p>
            <a:r>
              <a:rPr lang="en-GB" dirty="0" smtClean="0"/>
              <a:t>Towards the Implementation of CAT Policy and Guidelines in Botswana</a:t>
            </a:r>
            <a:endParaRPr lang="en-US" dirty="0"/>
          </a:p>
        </p:txBody>
      </p:sp>
      <p:graphicFrame>
        <p:nvGraphicFramePr>
          <p:cNvPr id="3" name="Diagram 2"/>
          <p:cNvGraphicFramePr/>
          <p:nvPr>
            <p:extLst>
              <p:ext uri="{D42A27DB-BD31-4B8C-83A1-F6EECF244321}">
                <p14:modId xmlns:p14="http://schemas.microsoft.com/office/powerpoint/2010/main" val="392795962"/>
              </p:ext>
            </p:extLst>
          </p:nvPr>
        </p:nvGraphicFramePr>
        <p:xfrm>
          <a:off x="359999" y="1065007"/>
          <a:ext cx="11475317" cy="4653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1369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0000" y="595774"/>
            <a:ext cx="11467851" cy="827005"/>
          </a:xfrm>
        </p:spPr>
        <p:txBody>
          <a:bodyPr>
            <a:normAutofit/>
          </a:bodyPr>
          <a:lstStyle/>
          <a:p>
            <a:r>
              <a:rPr lang="en-US" sz="3600" dirty="0"/>
              <a:t>CAT Systems – what are they?</a:t>
            </a:r>
          </a:p>
        </p:txBody>
      </p:sp>
      <p:sp>
        <p:nvSpPr>
          <p:cNvPr id="16" name="Footer Placeholder 3">
            <a:extLst>
              <a:ext uri="{FF2B5EF4-FFF2-40B4-BE49-F238E27FC236}">
                <a16:creationId xmlns:a16="http://schemas.microsoft.com/office/drawing/2014/main" id="{4A8865D8-8C10-448E-B3E7-1A4217F41FC3}"/>
              </a:ext>
            </a:extLst>
          </p:cNvPr>
          <p:cNvSpPr>
            <a:spLocks noGrp="1"/>
          </p:cNvSpPr>
          <p:nvPr>
            <p:ph type="ftr" sz="quarter" idx="11"/>
          </p:nvPr>
        </p:nvSpPr>
        <p:spPr>
          <a:xfrm>
            <a:off x="360000" y="6168103"/>
            <a:ext cx="4486320" cy="275703"/>
          </a:xfrm>
        </p:spPr>
        <p:txBody>
          <a:bodyPr/>
          <a:lstStyle/>
          <a:p>
            <a:r>
              <a:rPr lang="en-GB" dirty="0" smtClean="0"/>
              <a:t>Towards the Implementation of CAT Policy and Guidelines in Botswana</a:t>
            </a:r>
            <a:endParaRPr lang="en-US" dirty="0"/>
          </a:p>
        </p:txBody>
      </p:sp>
      <p:graphicFrame>
        <p:nvGraphicFramePr>
          <p:cNvPr id="12" name="Content Placeholder 11"/>
          <p:cNvGraphicFramePr>
            <a:graphicFrameLocks noGrp="1"/>
          </p:cNvGraphicFramePr>
          <p:nvPr>
            <p:ph sz="half" idx="2"/>
            <p:extLst/>
          </p:nvPr>
        </p:nvGraphicFramePr>
        <p:xfrm>
          <a:off x="6391912" y="705549"/>
          <a:ext cx="5057697" cy="393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p:cNvPicPr>
            <a:picLocks noChangeAspect="1"/>
          </p:cNvPicPr>
          <p:nvPr/>
        </p:nvPicPr>
        <p:blipFill>
          <a:blip r:embed="rId7"/>
          <a:stretch>
            <a:fillRect/>
          </a:stretch>
        </p:blipFill>
        <p:spPr>
          <a:xfrm>
            <a:off x="441064" y="4095482"/>
            <a:ext cx="2021488" cy="1443081"/>
          </a:xfrm>
          <a:prstGeom prst="rect">
            <a:avLst/>
          </a:prstGeom>
        </p:spPr>
      </p:pic>
      <p:pic>
        <p:nvPicPr>
          <p:cNvPr id="15" name="Picture 14"/>
          <p:cNvPicPr>
            <a:picLocks noChangeAspect="1"/>
          </p:cNvPicPr>
          <p:nvPr/>
        </p:nvPicPr>
        <p:blipFill>
          <a:blip r:embed="rId7"/>
          <a:stretch>
            <a:fillRect/>
          </a:stretch>
        </p:blipFill>
        <p:spPr>
          <a:xfrm>
            <a:off x="4139336" y="4095482"/>
            <a:ext cx="1938734" cy="1443081"/>
          </a:xfrm>
          <a:prstGeom prst="rect">
            <a:avLst/>
          </a:prstGeom>
        </p:spPr>
      </p:pic>
      <p:sp>
        <p:nvSpPr>
          <p:cNvPr id="14" name="Left Arrow 13"/>
          <p:cNvSpPr/>
          <p:nvPr/>
        </p:nvSpPr>
        <p:spPr>
          <a:xfrm>
            <a:off x="2550946" y="4390647"/>
            <a:ext cx="1507447" cy="347729"/>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2543495" y="5033540"/>
            <a:ext cx="1507447" cy="30909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6 Ways to Save for Your Future | CollegeDa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7770" y="4639804"/>
            <a:ext cx="3921995" cy="1216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1064" y="5631075"/>
            <a:ext cx="2021488" cy="225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Context A</a:t>
            </a:r>
          </a:p>
        </p:txBody>
      </p:sp>
      <p:sp>
        <p:nvSpPr>
          <p:cNvPr id="18" name="Rectangle 17"/>
          <p:cNvSpPr/>
          <p:nvPr/>
        </p:nvSpPr>
        <p:spPr>
          <a:xfrm>
            <a:off x="4139335" y="5630439"/>
            <a:ext cx="1938735" cy="225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Context B</a:t>
            </a:r>
          </a:p>
        </p:txBody>
      </p:sp>
      <p:sp>
        <p:nvSpPr>
          <p:cNvPr id="19" name="Rectangle 18"/>
          <p:cNvSpPr/>
          <p:nvPr/>
        </p:nvSpPr>
        <p:spPr>
          <a:xfrm>
            <a:off x="6297770" y="5856338"/>
            <a:ext cx="3921995" cy="76830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a:t>It is a form of currency used to exchange acquired learning outcomes for a qualification </a:t>
            </a:r>
          </a:p>
        </p:txBody>
      </p:sp>
      <p:sp>
        <p:nvSpPr>
          <p:cNvPr id="5" name="Rectangle 4"/>
          <p:cNvSpPr/>
          <p:nvPr/>
        </p:nvSpPr>
        <p:spPr>
          <a:xfrm>
            <a:off x="2807746" y="5342633"/>
            <a:ext cx="978946" cy="2878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Credits</a:t>
            </a:r>
          </a:p>
        </p:txBody>
      </p:sp>
      <p:sp>
        <p:nvSpPr>
          <p:cNvPr id="20" name="Rectangle 19"/>
          <p:cNvSpPr/>
          <p:nvPr/>
        </p:nvSpPr>
        <p:spPr>
          <a:xfrm>
            <a:off x="2846547" y="4113076"/>
            <a:ext cx="978946" cy="2878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Credits</a:t>
            </a:r>
          </a:p>
        </p:txBody>
      </p:sp>
      <p:sp>
        <p:nvSpPr>
          <p:cNvPr id="7" name="Content Placeholder 6"/>
          <p:cNvSpPr>
            <a:spLocks noGrp="1"/>
          </p:cNvSpPr>
          <p:nvPr>
            <p:ph sz="half" idx="1"/>
          </p:nvPr>
        </p:nvSpPr>
        <p:spPr>
          <a:xfrm>
            <a:off x="285218" y="1365679"/>
            <a:ext cx="5900429" cy="2238134"/>
          </a:xfrm>
        </p:spPr>
        <p:style>
          <a:lnRef idx="2">
            <a:schemeClr val="accent4"/>
          </a:lnRef>
          <a:fillRef idx="1">
            <a:schemeClr val="lt1"/>
          </a:fillRef>
          <a:effectRef idx="0">
            <a:schemeClr val="accent4"/>
          </a:effectRef>
          <a:fontRef idx="minor">
            <a:schemeClr val="dk1"/>
          </a:fontRef>
        </p:style>
        <p:txBody>
          <a:bodyPr>
            <a:normAutofit fontScale="77500" lnSpcReduction="20000"/>
          </a:bodyPr>
          <a:lstStyle/>
          <a:p>
            <a:pPr marL="0" indent="0">
              <a:buNone/>
            </a:pPr>
            <a:r>
              <a:rPr lang="en-GB" dirty="0"/>
              <a:t>‘Credit systems’ means a transparency tool for facilitating the recognition of credit(s). These systems can comprise, inter alia, equivalences, exemptions, units/modules that can be accumulated and transferred, the autonomy of providers who can individualise pathways, and the validation of non-formal and informal learning.</a:t>
            </a:r>
          </a:p>
          <a:p>
            <a:pPr marL="0" indent="0">
              <a:buNone/>
            </a:pPr>
            <a:r>
              <a:rPr lang="en-GB" i="1" u="sng" dirty="0">
                <a:solidFill>
                  <a:srgbClr val="0070C0"/>
                </a:solidFill>
              </a:rPr>
              <a:t>EQF Recommendation (2017)</a:t>
            </a:r>
          </a:p>
        </p:txBody>
      </p:sp>
    </p:spTree>
    <p:extLst>
      <p:ext uri="{BB962C8B-B14F-4D97-AF65-F5344CB8AC3E}">
        <p14:creationId xmlns:p14="http://schemas.microsoft.com/office/powerpoint/2010/main" val="23194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graphicEl>
                                              <a:dgm id="{24B51F98-F314-4F49-B73C-6C23B6CE8E3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graphicEl>
                                              <a:dgm id="{C817C2AC-1DC4-4C0D-9C0F-D49F669E05E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graphicEl>
                                              <a:dgm id="{14D640DA-FC30-4860-A46A-5E34F5ABBF0E}"/>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graphicEl>
                                              <a:dgm id="{6EE5F82F-1C28-47F8-9196-61221481AAB0}"/>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P spid="14" grpId="0" animBg="1"/>
      <p:bldP spid="17" grpId="0" animBg="1"/>
      <p:bldP spid="2" grpId="0" animBg="1"/>
      <p:bldP spid="18" grpId="0" animBg="1"/>
      <p:bldP spid="19" grpId="0" animBg="1"/>
      <p:bldP spid="5" grpId="0" animBg="1"/>
      <p:bldP spid="20" grpId="0" animBg="1"/>
      <p:bldP spid="7"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35012" y="315798"/>
            <a:ext cx="9026324" cy="656837"/>
          </a:xfrm>
        </p:spPr>
        <p:txBody>
          <a:bodyPr>
            <a:normAutofit/>
          </a:bodyPr>
          <a:lstStyle/>
          <a:p>
            <a:pPr lvl="0" algn="l"/>
            <a:r>
              <a:rPr lang="en-US" sz="3600" dirty="0" smtClean="0"/>
              <a:t>Botswana’s CAT System</a:t>
            </a:r>
            <a:endParaRPr lang="en-US" sz="3600" dirty="0"/>
          </a:p>
        </p:txBody>
      </p:sp>
      <p:graphicFrame>
        <p:nvGraphicFramePr>
          <p:cNvPr id="2" name="Diagram 1"/>
          <p:cNvGraphicFramePr/>
          <p:nvPr>
            <p:extLst>
              <p:ext uri="{D42A27DB-BD31-4B8C-83A1-F6EECF244321}">
                <p14:modId xmlns:p14="http://schemas.microsoft.com/office/powerpoint/2010/main" val="723294506"/>
              </p:ext>
            </p:extLst>
          </p:nvPr>
        </p:nvGraphicFramePr>
        <p:xfrm>
          <a:off x="360000" y="913411"/>
          <a:ext cx="11470556" cy="5357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a:xfrm>
            <a:off x="360000" y="6271340"/>
            <a:ext cx="4004610" cy="173592"/>
          </a:xfrm>
        </p:spPr>
        <p:txBody>
          <a:bodyPr/>
          <a:lstStyle/>
          <a:p>
            <a:r>
              <a:rPr lang="en-GB" dirty="0" smtClean="0"/>
              <a:t>Towards the Implementation of CAT Policy and Guidelines in Botswana</a:t>
            </a:r>
            <a:endParaRPr lang="en-US" dirty="0"/>
          </a:p>
        </p:txBody>
      </p:sp>
    </p:spTree>
    <p:extLst>
      <p:ext uri="{BB962C8B-B14F-4D97-AF65-F5344CB8AC3E}">
        <p14:creationId xmlns:p14="http://schemas.microsoft.com/office/powerpoint/2010/main" val="11646946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3F148EC3-6A70-4EA5-818E-FFD7A100E4C4}"/>
                                            </p:graphicEl>
                                          </p:spTgt>
                                        </p:tgtEl>
                                        <p:attrNameLst>
                                          <p:attrName>style.visibility</p:attrName>
                                        </p:attrNameLst>
                                      </p:cBhvr>
                                      <p:to>
                                        <p:strVal val="visible"/>
                                      </p:to>
                                    </p:set>
                                    <p:animEffect transition="in" filter="fade">
                                      <p:cBhvr>
                                        <p:cTn id="7" dur="1000"/>
                                        <p:tgtEl>
                                          <p:spTgt spid="2">
                                            <p:graphicEl>
                                              <a:dgm id="{3F148EC3-6A70-4EA5-818E-FFD7A100E4C4}"/>
                                            </p:graphicEl>
                                          </p:spTgt>
                                        </p:tgtEl>
                                      </p:cBhvr>
                                    </p:animEffect>
                                    <p:anim calcmode="lin" valueType="num">
                                      <p:cBhvr>
                                        <p:cTn id="8" dur="1000" fill="hold"/>
                                        <p:tgtEl>
                                          <p:spTgt spid="2">
                                            <p:graphicEl>
                                              <a:dgm id="{3F148EC3-6A70-4EA5-818E-FFD7A100E4C4}"/>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3F148EC3-6A70-4EA5-818E-FFD7A100E4C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3CBF8A23-03C7-448C-B057-CCB656C5890F}"/>
                                            </p:graphicEl>
                                          </p:spTgt>
                                        </p:tgtEl>
                                        <p:attrNameLst>
                                          <p:attrName>style.visibility</p:attrName>
                                        </p:attrNameLst>
                                      </p:cBhvr>
                                      <p:to>
                                        <p:strVal val="visible"/>
                                      </p:to>
                                    </p:set>
                                    <p:animEffect transition="in" filter="fade">
                                      <p:cBhvr>
                                        <p:cTn id="14" dur="1000"/>
                                        <p:tgtEl>
                                          <p:spTgt spid="2">
                                            <p:graphicEl>
                                              <a:dgm id="{3CBF8A23-03C7-448C-B057-CCB656C5890F}"/>
                                            </p:graphicEl>
                                          </p:spTgt>
                                        </p:tgtEl>
                                      </p:cBhvr>
                                    </p:animEffect>
                                    <p:anim calcmode="lin" valueType="num">
                                      <p:cBhvr>
                                        <p:cTn id="15" dur="1000" fill="hold"/>
                                        <p:tgtEl>
                                          <p:spTgt spid="2">
                                            <p:graphicEl>
                                              <a:dgm id="{3CBF8A23-03C7-448C-B057-CCB656C5890F}"/>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3CBF8A23-03C7-448C-B057-CCB656C5890F}"/>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graphicEl>
                                              <a:dgm id="{D27D8692-79B0-4DA0-A89E-69130AFAF789}"/>
                                            </p:graphicEl>
                                          </p:spTgt>
                                        </p:tgtEl>
                                        <p:attrNameLst>
                                          <p:attrName>style.visibility</p:attrName>
                                        </p:attrNameLst>
                                      </p:cBhvr>
                                      <p:to>
                                        <p:strVal val="visible"/>
                                      </p:to>
                                    </p:set>
                                    <p:animEffect transition="in" filter="fade">
                                      <p:cBhvr>
                                        <p:cTn id="19" dur="1000"/>
                                        <p:tgtEl>
                                          <p:spTgt spid="2">
                                            <p:graphicEl>
                                              <a:dgm id="{D27D8692-79B0-4DA0-A89E-69130AFAF789}"/>
                                            </p:graphicEl>
                                          </p:spTgt>
                                        </p:tgtEl>
                                      </p:cBhvr>
                                    </p:animEffect>
                                    <p:anim calcmode="lin" valueType="num">
                                      <p:cBhvr>
                                        <p:cTn id="20" dur="1000" fill="hold"/>
                                        <p:tgtEl>
                                          <p:spTgt spid="2">
                                            <p:graphicEl>
                                              <a:dgm id="{D27D8692-79B0-4DA0-A89E-69130AFAF789}"/>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D27D8692-79B0-4DA0-A89E-69130AFAF789}"/>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graphicEl>
                                              <a:dgm id="{66285672-A6D2-47FB-A3E5-4D0B6196A809}"/>
                                            </p:graphicEl>
                                          </p:spTgt>
                                        </p:tgtEl>
                                        <p:attrNameLst>
                                          <p:attrName>style.visibility</p:attrName>
                                        </p:attrNameLst>
                                      </p:cBhvr>
                                      <p:to>
                                        <p:strVal val="visible"/>
                                      </p:to>
                                    </p:set>
                                    <p:animEffect transition="in" filter="fade">
                                      <p:cBhvr>
                                        <p:cTn id="26" dur="1000"/>
                                        <p:tgtEl>
                                          <p:spTgt spid="2">
                                            <p:graphicEl>
                                              <a:dgm id="{66285672-A6D2-47FB-A3E5-4D0B6196A809}"/>
                                            </p:graphicEl>
                                          </p:spTgt>
                                        </p:tgtEl>
                                      </p:cBhvr>
                                    </p:animEffect>
                                    <p:anim calcmode="lin" valueType="num">
                                      <p:cBhvr>
                                        <p:cTn id="27" dur="1000" fill="hold"/>
                                        <p:tgtEl>
                                          <p:spTgt spid="2">
                                            <p:graphicEl>
                                              <a:dgm id="{66285672-A6D2-47FB-A3E5-4D0B6196A809}"/>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66285672-A6D2-47FB-A3E5-4D0B6196A809}"/>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graphicEl>
                                              <a:dgm id="{7727AB9A-2165-468D-8AD2-64EF545D0FFE}"/>
                                            </p:graphicEl>
                                          </p:spTgt>
                                        </p:tgtEl>
                                        <p:attrNameLst>
                                          <p:attrName>style.visibility</p:attrName>
                                        </p:attrNameLst>
                                      </p:cBhvr>
                                      <p:to>
                                        <p:strVal val="visible"/>
                                      </p:to>
                                    </p:set>
                                    <p:animEffect transition="in" filter="fade">
                                      <p:cBhvr>
                                        <p:cTn id="31" dur="1000"/>
                                        <p:tgtEl>
                                          <p:spTgt spid="2">
                                            <p:graphicEl>
                                              <a:dgm id="{7727AB9A-2165-468D-8AD2-64EF545D0FFE}"/>
                                            </p:graphicEl>
                                          </p:spTgt>
                                        </p:tgtEl>
                                      </p:cBhvr>
                                    </p:animEffect>
                                    <p:anim calcmode="lin" valueType="num">
                                      <p:cBhvr>
                                        <p:cTn id="32" dur="1000" fill="hold"/>
                                        <p:tgtEl>
                                          <p:spTgt spid="2">
                                            <p:graphicEl>
                                              <a:dgm id="{7727AB9A-2165-468D-8AD2-64EF545D0FFE}"/>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7727AB9A-2165-468D-8AD2-64EF545D0FFE}"/>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graphicEl>
                                              <a:dgm id="{DC19F092-331F-49C9-8C7C-689F89FB7130}"/>
                                            </p:graphicEl>
                                          </p:spTgt>
                                        </p:tgtEl>
                                        <p:attrNameLst>
                                          <p:attrName>style.visibility</p:attrName>
                                        </p:attrNameLst>
                                      </p:cBhvr>
                                      <p:to>
                                        <p:strVal val="visible"/>
                                      </p:to>
                                    </p:set>
                                    <p:animEffect transition="in" filter="fade">
                                      <p:cBhvr>
                                        <p:cTn id="38" dur="1000"/>
                                        <p:tgtEl>
                                          <p:spTgt spid="2">
                                            <p:graphicEl>
                                              <a:dgm id="{DC19F092-331F-49C9-8C7C-689F89FB7130}"/>
                                            </p:graphicEl>
                                          </p:spTgt>
                                        </p:tgtEl>
                                      </p:cBhvr>
                                    </p:animEffect>
                                    <p:anim calcmode="lin" valueType="num">
                                      <p:cBhvr>
                                        <p:cTn id="39" dur="1000" fill="hold"/>
                                        <p:tgtEl>
                                          <p:spTgt spid="2">
                                            <p:graphicEl>
                                              <a:dgm id="{DC19F092-331F-49C9-8C7C-689F89FB7130}"/>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DC19F092-331F-49C9-8C7C-689F89FB7130}"/>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
                                            <p:graphicEl>
                                              <a:dgm id="{9E29E22E-0A2C-4746-8FE8-82A436E4DCF8}"/>
                                            </p:graphicEl>
                                          </p:spTgt>
                                        </p:tgtEl>
                                        <p:attrNameLst>
                                          <p:attrName>style.visibility</p:attrName>
                                        </p:attrNameLst>
                                      </p:cBhvr>
                                      <p:to>
                                        <p:strVal val="visible"/>
                                      </p:to>
                                    </p:set>
                                    <p:animEffect transition="in" filter="fade">
                                      <p:cBhvr>
                                        <p:cTn id="43" dur="1000"/>
                                        <p:tgtEl>
                                          <p:spTgt spid="2">
                                            <p:graphicEl>
                                              <a:dgm id="{9E29E22E-0A2C-4746-8FE8-82A436E4DCF8}"/>
                                            </p:graphicEl>
                                          </p:spTgt>
                                        </p:tgtEl>
                                      </p:cBhvr>
                                    </p:animEffect>
                                    <p:anim calcmode="lin" valueType="num">
                                      <p:cBhvr>
                                        <p:cTn id="44" dur="1000" fill="hold"/>
                                        <p:tgtEl>
                                          <p:spTgt spid="2">
                                            <p:graphicEl>
                                              <a:dgm id="{9E29E22E-0A2C-4746-8FE8-82A436E4DCF8}"/>
                                            </p:graphicEl>
                                          </p:spTgt>
                                        </p:tgtEl>
                                        <p:attrNameLst>
                                          <p:attrName>ppt_x</p:attrName>
                                        </p:attrNameLst>
                                      </p:cBhvr>
                                      <p:tavLst>
                                        <p:tav tm="0">
                                          <p:val>
                                            <p:strVal val="#ppt_x"/>
                                          </p:val>
                                        </p:tav>
                                        <p:tav tm="100000">
                                          <p:val>
                                            <p:strVal val="#ppt_x"/>
                                          </p:val>
                                        </p:tav>
                                      </p:tavLst>
                                    </p:anim>
                                    <p:anim calcmode="lin" valueType="num">
                                      <p:cBhvr>
                                        <p:cTn id="45" dur="1000" fill="hold"/>
                                        <p:tgtEl>
                                          <p:spTgt spid="2">
                                            <p:graphicEl>
                                              <a:dgm id="{9E29E22E-0A2C-4746-8FE8-82A436E4DCF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0000" y="703002"/>
            <a:ext cx="11470556" cy="563152"/>
          </a:xfrm>
        </p:spPr>
        <p:txBody>
          <a:bodyPr>
            <a:noAutofit/>
          </a:bodyPr>
          <a:lstStyle/>
          <a:p>
            <a:pPr lvl="0" algn="l"/>
            <a:r>
              <a:rPr lang="en-GB" sz="3600" dirty="0" smtClean="0"/>
              <a:t>Recalling Key Definitions</a:t>
            </a:r>
            <a:endParaRPr lang="en-GB" sz="3600" dirty="0"/>
          </a:p>
        </p:txBody>
      </p:sp>
      <p:sp>
        <p:nvSpPr>
          <p:cNvPr id="4" name="Subtitle 3"/>
          <p:cNvSpPr>
            <a:spLocks noGrp="1"/>
          </p:cNvSpPr>
          <p:nvPr>
            <p:ph type="subTitle" idx="1"/>
          </p:nvPr>
        </p:nvSpPr>
        <p:spPr>
          <a:xfrm>
            <a:off x="360000" y="1452283"/>
            <a:ext cx="11470556" cy="4477178"/>
          </a:xfr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oAutofit/>
          </a:bodyPr>
          <a:lstStyle/>
          <a:p>
            <a:pPr marL="457200" indent="-457200" algn="just">
              <a:buFont typeface="Arial" panose="020B0604020202020204" pitchFamily="34" charset="0"/>
              <a:buChar char="•"/>
            </a:pPr>
            <a:r>
              <a:rPr lang="en-GB" sz="2600" b="1" dirty="0" smtClean="0"/>
              <a:t>“Credit</a:t>
            </a:r>
            <a:r>
              <a:rPr lang="en-GB" sz="2600" b="1" dirty="0"/>
              <a:t>” </a:t>
            </a:r>
            <a:r>
              <a:rPr lang="en-GB" sz="2600" dirty="0"/>
              <a:t>means a measure of the volume of learning required for </a:t>
            </a:r>
            <a:r>
              <a:rPr lang="en-GB" sz="2600" dirty="0" smtClean="0"/>
              <a:t>a qualification </a:t>
            </a:r>
            <a:r>
              <a:rPr lang="en-GB" sz="2600" dirty="0"/>
              <a:t>or part qualification, quantified as the number </a:t>
            </a:r>
            <a:r>
              <a:rPr lang="en-GB" sz="2600" dirty="0" smtClean="0"/>
              <a:t>of notional study </a:t>
            </a:r>
            <a:r>
              <a:rPr lang="en-GB" sz="2600" dirty="0"/>
              <a:t>hours required for achieving the learning </a:t>
            </a:r>
            <a:r>
              <a:rPr lang="en-GB" sz="2600" dirty="0" smtClean="0"/>
              <a:t>outcomes specified </a:t>
            </a:r>
            <a:r>
              <a:rPr lang="en-GB" sz="2600" dirty="0"/>
              <a:t>for the qualification or part qualification whereby </a:t>
            </a:r>
            <a:r>
              <a:rPr lang="en-GB" sz="2600" dirty="0" smtClean="0"/>
              <a:t>1 credit </a:t>
            </a:r>
            <a:r>
              <a:rPr lang="en-GB" sz="2600" dirty="0"/>
              <a:t>is equated to 10 notional hours of </a:t>
            </a:r>
            <a:r>
              <a:rPr lang="en-GB" sz="2600" dirty="0" smtClean="0"/>
              <a:t>learning.</a:t>
            </a:r>
          </a:p>
          <a:p>
            <a:pPr marL="457200" indent="-457200" algn="just">
              <a:buFont typeface="Arial" panose="020B0604020202020204" pitchFamily="34" charset="0"/>
              <a:buChar char="•"/>
            </a:pPr>
            <a:r>
              <a:rPr lang="en-GB" sz="2600" b="1" dirty="0" smtClean="0"/>
              <a:t>“Credit </a:t>
            </a:r>
            <a:r>
              <a:rPr lang="en-GB" sz="2600" b="1" dirty="0"/>
              <a:t>accumulation” </a:t>
            </a:r>
            <a:r>
              <a:rPr lang="en-GB" sz="2600" dirty="0"/>
              <a:t>means the totalling of relevant </a:t>
            </a:r>
            <a:r>
              <a:rPr lang="en-GB" sz="2600" dirty="0" smtClean="0"/>
              <a:t>credits required </a:t>
            </a:r>
            <a:r>
              <a:rPr lang="en-GB" sz="2600" dirty="0"/>
              <a:t>to complete a qualification or a </a:t>
            </a:r>
            <a:r>
              <a:rPr lang="en-GB" sz="2600" dirty="0" smtClean="0"/>
              <a:t>part-qualification.</a:t>
            </a:r>
          </a:p>
          <a:p>
            <a:pPr marL="457200" indent="-457200" algn="just">
              <a:buFont typeface="Arial" panose="020B0604020202020204" pitchFamily="34" charset="0"/>
              <a:buChar char="•"/>
            </a:pPr>
            <a:r>
              <a:rPr lang="en-GB" sz="2600" b="1" dirty="0" smtClean="0"/>
              <a:t>“Credit </a:t>
            </a:r>
            <a:r>
              <a:rPr lang="en-GB" sz="2600" b="1" dirty="0"/>
              <a:t>transfer” </a:t>
            </a:r>
            <a:r>
              <a:rPr lang="en-GB" sz="2600" dirty="0" smtClean="0"/>
              <a:t>means: (1) </a:t>
            </a:r>
            <a:r>
              <a:rPr lang="en-GB" sz="2600" dirty="0"/>
              <a:t>the vertical, horizontal or </a:t>
            </a:r>
            <a:r>
              <a:rPr lang="en-GB" sz="2600" dirty="0" smtClean="0"/>
              <a:t>diagonal relocation </a:t>
            </a:r>
            <a:r>
              <a:rPr lang="en-GB" sz="2600" dirty="0"/>
              <a:t>of credits towards a qualification or </a:t>
            </a:r>
            <a:r>
              <a:rPr lang="en-GB" sz="2600" dirty="0" smtClean="0"/>
              <a:t>part-qualification on </a:t>
            </a:r>
            <a:r>
              <a:rPr lang="en-GB" sz="2600" dirty="0"/>
              <a:t>the same or different level, usually between </a:t>
            </a:r>
            <a:r>
              <a:rPr lang="en-GB" sz="2600" dirty="0" smtClean="0"/>
              <a:t>different programmes</a:t>
            </a:r>
            <a:r>
              <a:rPr lang="en-GB" sz="2600" dirty="0"/>
              <a:t>, departments or </a:t>
            </a:r>
            <a:r>
              <a:rPr lang="en-GB" sz="2600" dirty="0" smtClean="0"/>
              <a:t>institutions. </a:t>
            </a:r>
          </a:p>
          <a:p>
            <a:pPr marL="452438" algn="just"/>
            <a:r>
              <a:rPr lang="en-GB" sz="2600" dirty="0" smtClean="0"/>
              <a:t>(2) the </a:t>
            </a:r>
            <a:r>
              <a:rPr lang="en-GB" sz="2600" dirty="0"/>
              <a:t>process of allowing individuals who have accumulated </a:t>
            </a:r>
            <a:r>
              <a:rPr lang="en-GB" sz="2600" dirty="0" smtClean="0"/>
              <a:t>credits </a:t>
            </a:r>
            <a:r>
              <a:rPr lang="en-GB" sz="2600" dirty="0"/>
              <a:t>in one </a:t>
            </a:r>
            <a:r>
              <a:rPr lang="en-GB" sz="2600" dirty="0" smtClean="0"/>
              <a:t> context </a:t>
            </a:r>
            <a:r>
              <a:rPr lang="en-GB" sz="2600" dirty="0"/>
              <a:t>to have </a:t>
            </a:r>
            <a:r>
              <a:rPr lang="en-GB" sz="2600" dirty="0" smtClean="0"/>
              <a:t>them </a:t>
            </a:r>
            <a:r>
              <a:rPr lang="en-GB" sz="2600" dirty="0"/>
              <a:t>valued and recognised in another context</a:t>
            </a:r>
            <a:r>
              <a:rPr lang="en-GB" sz="2600" dirty="0" smtClean="0"/>
              <a:t>.</a:t>
            </a:r>
          </a:p>
        </p:txBody>
      </p:sp>
      <p:sp>
        <p:nvSpPr>
          <p:cNvPr id="2" name="Footer Placeholder 1"/>
          <p:cNvSpPr>
            <a:spLocks noGrp="1"/>
          </p:cNvSpPr>
          <p:nvPr>
            <p:ph type="ftr" sz="quarter" idx="11"/>
          </p:nvPr>
        </p:nvSpPr>
        <p:spPr/>
        <p:txBody>
          <a:bodyPr/>
          <a:lstStyle/>
          <a:p>
            <a:r>
              <a:rPr lang="en-GB" smtClean="0"/>
              <a:t>Towards the Implementation of CAT Policy and Guidelines in Botswana</a:t>
            </a:r>
            <a:endParaRPr lang="en-US" dirty="0"/>
          </a:p>
        </p:txBody>
      </p:sp>
    </p:spTree>
    <p:extLst>
      <p:ext uri="{BB962C8B-B14F-4D97-AF65-F5344CB8AC3E}">
        <p14:creationId xmlns:p14="http://schemas.microsoft.com/office/powerpoint/2010/main" val="23725777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23039" y="176499"/>
            <a:ext cx="10007517" cy="1182719"/>
          </a:xfrm>
        </p:spPr>
        <p:txBody>
          <a:bodyPr>
            <a:noAutofit/>
          </a:bodyPr>
          <a:lstStyle/>
          <a:p>
            <a:pPr marL="182563" lvl="0" indent="0" algn="l"/>
            <a:r>
              <a:rPr lang="en-US" sz="3600" dirty="0"/>
              <a:t>Legal </a:t>
            </a:r>
            <a:r>
              <a:rPr lang="en-US" sz="3600" dirty="0" smtClean="0"/>
              <a:t>Basis</a:t>
            </a:r>
            <a:r>
              <a:rPr lang="en-US" sz="3600" dirty="0"/>
              <a:t> </a:t>
            </a:r>
            <a:r>
              <a:rPr lang="en-US" sz="3600" dirty="0" smtClean="0"/>
              <a:t>for Implementation </a:t>
            </a:r>
            <a:r>
              <a:rPr lang="en-US" sz="3600" dirty="0"/>
              <a:t>of </a:t>
            </a:r>
            <a:r>
              <a:rPr lang="en-US" sz="3600" dirty="0" smtClean="0"/>
              <a:t>a CAT System in Botswana</a:t>
            </a:r>
            <a:endParaRPr lang="en-US" sz="3600" dirty="0"/>
          </a:p>
        </p:txBody>
      </p:sp>
      <p:pic>
        <p:nvPicPr>
          <p:cNvPr id="2" name="Picture 1"/>
          <p:cNvPicPr>
            <a:picLocks noChangeAspect="1"/>
          </p:cNvPicPr>
          <p:nvPr/>
        </p:nvPicPr>
        <p:blipFill>
          <a:blip r:embed="rId2"/>
          <a:stretch>
            <a:fillRect/>
          </a:stretch>
        </p:blipFill>
        <p:spPr>
          <a:xfrm>
            <a:off x="284695" y="1721224"/>
            <a:ext cx="5621253" cy="4941513"/>
          </a:xfrm>
          <a:prstGeom prst="rect">
            <a:avLst/>
          </a:prstGeom>
        </p:spPr>
      </p:pic>
      <p:sp>
        <p:nvSpPr>
          <p:cNvPr id="4" name="Subtitle 3"/>
          <p:cNvSpPr>
            <a:spLocks noGrp="1"/>
          </p:cNvSpPr>
          <p:nvPr>
            <p:ph type="subTitle" idx="1"/>
          </p:nvPr>
        </p:nvSpPr>
        <p:spPr>
          <a:xfrm>
            <a:off x="284695" y="1721224"/>
            <a:ext cx="11624019" cy="4941513"/>
          </a:xfr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a:noAutofit/>
          </a:bodyPr>
          <a:lstStyle/>
          <a:p>
            <a:pPr marL="5830888" indent="-5830888" algn="just"/>
            <a:endParaRPr lang="en-GB" sz="2200" b="1" dirty="0" smtClean="0">
              <a:ln w="0"/>
              <a:solidFill>
                <a:schemeClr val="accent1"/>
              </a:solidFill>
              <a:effectLst>
                <a:outerShdw blurRad="38100" dist="25400" dir="5400000" algn="ctr" rotWithShape="0">
                  <a:srgbClr val="6E747A">
                    <a:alpha val="43000"/>
                  </a:srgbClr>
                </a:outerShdw>
              </a:effectLst>
            </a:endParaRPr>
          </a:p>
          <a:p>
            <a:pPr marL="5830888" indent="-5830888" algn="just"/>
            <a:r>
              <a:rPr lang="en-GB"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endParaRPr lang="en-GB"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endParaRPr lang="en-GB" sz="2600" dirty="0">
              <a:latin typeface="+mn-lt"/>
            </a:endParaRPr>
          </a:p>
        </p:txBody>
      </p:sp>
      <p:sp>
        <p:nvSpPr>
          <p:cNvPr id="5" name="Rectangle 4"/>
          <p:cNvSpPr/>
          <p:nvPr/>
        </p:nvSpPr>
        <p:spPr>
          <a:xfrm>
            <a:off x="6096000" y="1599738"/>
            <a:ext cx="5734556" cy="5262979"/>
          </a:xfrm>
          <a:prstGeom prst="rect">
            <a:avLst/>
          </a:prstGeom>
        </p:spPr>
        <p:txBody>
          <a:bodyPr wrap="square">
            <a:spAutoFit/>
          </a:bodyPr>
          <a:lstStyle/>
          <a:p>
            <a:r>
              <a:rPr lang="en-GB" sz="2800" dirty="0" smtClean="0"/>
              <a:t>Botswana </a:t>
            </a:r>
            <a:r>
              <a:rPr lang="en-GB" sz="2800" dirty="0"/>
              <a:t>Qualifications Authority </a:t>
            </a:r>
            <a:r>
              <a:rPr lang="en-GB" sz="2800" dirty="0" smtClean="0"/>
              <a:t>is </a:t>
            </a:r>
            <a:r>
              <a:rPr lang="en-GB" sz="2800" dirty="0"/>
              <a:t>mandated by the </a:t>
            </a:r>
            <a:r>
              <a:rPr lang="en-GB" sz="2800" b="1" dirty="0" err="1"/>
              <a:t>BQA</a:t>
            </a:r>
            <a:r>
              <a:rPr lang="en-GB" sz="2800" b="1" dirty="0"/>
              <a:t> Act No. 24 of </a:t>
            </a:r>
            <a:r>
              <a:rPr lang="en-GB" sz="2800" b="1" dirty="0" smtClean="0"/>
              <a:t>2013 – </a:t>
            </a:r>
            <a:r>
              <a:rPr lang="en-GB" sz="2800" dirty="0" smtClean="0"/>
              <a:t>section 4 (2), to</a:t>
            </a:r>
            <a:r>
              <a:rPr lang="en-GB" sz="2800" dirty="0"/>
              <a:t>, among other </a:t>
            </a:r>
            <a:r>
              <a:rPr lang="en-GB" sz="2800" dirty="0" smtClean="0"/>
              <a:t>things:</a:t>
            </a:r>
          </a:p>
          <a:p>
            <a:endParaRPr lang="en-GB" sz="1200" dirty="0" smtClean="0"/>
          </a:p>
          <a:p>
            <a:pPr marL="514350" indent="-514350">
              <a:buAutoNum type="arabicParenR"/>
            </a:pPr>
            <a:r>
              <a:rPr lang="en-GB" sz="2800" dirty="0" smtClean="0"/>
              <a:t>…(d) develop</a:t>
            </a:r>
            <a:r>
              <a:rPr lang="en-GB" sz="2800" dirty="0"/>
              <a:t>, implement and maintain an overarching national </a:t>
            </a:r>
            <a:r>
              <a:rPr lang="en-GB" sz="2800" b="1" dirty="0"/>
              <a:t>credit</a:t>
            </a:r>
            <a:r>
              <a:rPr lang="en-GB" sz="2800" dirty="0"/>
              <a:t> </a:t>
            </a:r>
            <a:r>
              <a:rPr lang="en-GB" sz="2800" dirty="0" smtClean="0"/>
              <a:t>and qualifications </a:t>
            </a:r>
            <a:r>
              <a:rPr lang="en-GB" sz="2800" dirty="0"/>
              <a:t>framework</a:t>
            </a:r>
            <a:r>
              <a:rPr lang="en-GB" sz="2800" dirty="0" smtClean="0"/>
              <a:t>;</a:t>
            </a:r>
          </a:p>
          <a:p>
            <a:pPr marL="514350" indent="-514350">
              <a:buAutoNum type="arabicParenR"/>
            </a:pPr>
            <a:endParaRPr lang="en-GB" sz="1200" dirty="0" smtClean="0"/>
          </a:p>
          <a:p>
            <a:r>
              <a:rPr lang="en-GB" sz="2800" dirty="0" smtClean="0"/>
              <a:t>2) …(f) develop </a:t>
            </a:r>
            <a:r>
              <a:rPr lang="en-GB" sz="2800" dirty="0"/>
              <a:t>policy and criteria </a:t>
            </a:r>
            <a:r>
              <a:rPr lang="en-GB" sz="2800" dirty="0" smtClean="0"/>
              <a:t>for…Credit </a:t>
            </a:r>
            <a:r>
              <a:rPr lang="en-GB" sz="2800" dirty="0"/>
              <a:t>Accumulation and </a:t>
            </a:r>
            <a:r>
              <a:rPr lang="en-GB" sz="2800" dirty="0" smtClean="0"/>
              <a:t>Transfer System. </a:t>
            </a:r>
            <a:endParaRPr lang="en-GB" sz="2800" dirty="0"/>
          </a:p>
        </p:txBody>
      </p:sp>
    </p:spTree>
    <p:extLst>
      <p:ext uri="{BB962C8B-B14F-4D97-AF65-F5344CB8AC3E}">
        <p14:creationId xmlns:p14="http://schemas.microsoft.com/office/powerpoint/2010/main" val="42592896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anim calcmode="lin" valueType="num">
                                      <p:cBhvr>
                                        <p:cTn id="2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CQF Powerpoint Template">
  <a:themeElements>
    <a:clrScheme name="ACQF Brand Colours">
      <a:dk1>
        <a:srgbClr val="24282A"/>
      </a:dk1>
      <a:lt1>
        <a:srgbClr val="FFFFFF"/>
      </a:lt1>
      <a:dk2>
        <a:srgbClr val="24282A"/>
      </a:dk2>
      <a:lt2>
        <a:srgbClr val="E7E6E6"/>
      </a:lt2>
      <a:accent1>
        <a:srgbClr val="00A643"/>
      </a:accent1>
      <a:accent2>
        <a:srgbClr val="202A44"/>
      </a:accent2>
      <a:accent3>
        <a:srgbClr val="CEB37E"/>
      </a:accent3>
      <a:accent4>
        <a:srgbClr val="971B2F"/>
      </a:accent4>
      <a:accent5>
        <a:srgbClr val="D3FFE5"/>
      </a:accent5>
      <a:accent6>
        <a:srgbClr val="DCE2EF"/>
      </a:accent6>
      <a:hlink>
        <a:srgbClr val="00A642"/>
      </a:hlink>
      <a:folHlink>
        <a:srgbClr val="003E1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QF Presentation Template" id="{83800E79-F0AB-5847-8558-45576A1CB479}" vid="{AF877182-3FCD-4A48-B930-52612EAC8F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2203B17F16D040A1E444A021DFF119" ma:contentTypeVersion="13" ma:contentTypeDescription="Create a new document." ma:contentTypeScope="" ma:versionID="cc17463928f62ac6b500ec925c92e8d1">
  <xsd:schema xmlns:xsd="http://www.w3.org/2001/XMLSchema" xmlns:xs="http://www.w3.org/2001/XMLSchema" xmlns:p="http://schemas.microsoft.com/office/2006/metadata/properties" xmlns:ns2="05ef24fd-2dda-45b0-83fd-a9e6f5cd7406" xmlns:ns3="9cf1f23c-94c0-4dcc-a7fa-999e323c9245" targetNamespace="http://schemas.microsoft.com/office/2006/metadata/properties" ma:root="true" ma:fieldsID="05921d15376b1b1f397b924ddace88f1" ns2:_="" ns3:_="">
    <xsd:import namespace="05ef24fd-2dda-45b0-83fd-a9e6f5cd7406"/>
    <xsd:import namespace="9cf1f23c-94c0-4dcc-a7fa-999e323c92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f24fd-2dda-45b0-83fd-a9e6f5cd74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10ffe1f-c839-4a66-9ae8-9a2945e4919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f1f23c-94c0-4dcc-a7fa-999e323c924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c3438c5-9aa0-4ee5-85a2-9e811049bc4c}" ma:internalName="TaxCatchAll" ma:showField="CatchAllData" ma:web="9cf1f23c-94c0-4dcc-a7fa-999e323c92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ef24fd-2dda-45b0-83fd-a9e6f5cd7406">
      <Terms xmlns="http://schemas.microsoft.com/office/infopath/2007/PartnerControls"/>
    </lcf76f155ced4ddcb4097134ff3c332f>
    <TaxCatchAll xmlns="9cf1f23c-94c0-4dcc-a7fa-999e323c9245" xsi:nil="true"/>
  </documentManagement>
</p:properties>
</file>

<file path=customXml/itemProps1.xml><?xml version="1.0" encoding="utf-8"?>
<ds:datastoreItem xmlns:ds="http://schemas.openxmlformats.org/officeDocument/2006/customXml" ds:itemID="{2E689C3D-6A8F-43EB-9F1D-6181FE5A7711}"/>
</file>

<file path=customXml/itemProps2.xml><?xml version="1.0" encoding="utf-8"?>
<ds:datastoreItem xmlns:ds="http://schemas.openxmlformats.org/officeDocument/2006/customXml" ds:itemID="{0F851F21-F603-4C57-9632-1B810FAE5225}"/>
</file>

<file path=customXml/itemProps3.xml><?xml version="1.0" encoding="utf-8"?>
<ds:datastoreItem xmlns:ds="http://schemas.openxmlformats.org/officeDocument/2006/customXml" ds:itemID="{6778C20A-C29C-466B-AABB-CB71589070FF}"/>
</file>

<file path=docProps/app.xml><?xml version="1.0" encoding="utf-8"?>
<Properties xmlns="http://schemas.openxmlformats.org/officeDocument/2006/extended-properties" xmlns:vt="http://schemas.openxmlformats.org/officeDocument/2006/docPropsVTypes">
  <Template>TM04033919[[fn=Circuit]]</Template>
  <TotalTime>10645</TotalTime>
  <Words>3678</Words>
  <Application>Microsoft Office PowerPoint</Application>
  <PresentationFormat>Widescreen</PresentationFormat>
  <Paragraphs>460</Paragraphs>
  <Slides>49</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Aptos</vt:lpstr>
      <vt:lpstr>Arial</vt:lpstr>
      <vt:lpstr>Calibri</vt:lpstr>
      <vt:lpstr>Courier New</vt:lpstr>
      <vt:lpstr>Nunito Sans</vt:lpstr>
      <vt:lpstr>Nunito Sans Black</vt:lpstr>
      <vt:lpstr>Nunito Sans ExtraBold</vt:lpstr>
      <vt:lpstr>Nunito Sans Light</vt:lpstr>
      <vt:lpstr>Segoe UI</vt:lpstr>
      <vt:lpstr>Times New Roman</vt:lpstr>
      <vt:lpstr>Wingdings</vt:lpstr>
      <vt:lpstr>ACQF Powerpoint Template</vt:lpstr>
      <vt:lpstr>PowerPoint Presentation</vt:lpstr>
      <vt:lpstr>PowerPoint Presentation</vt:lpstr>
      <vt:lpstr>PowerPoint Presentation</vt:lpstr>
      <vt:lpstr>PowerPoint Presentation</vt:lpstr>
      <vt:lpstr>PowerPoint Presentation</vt:lpstr>
      <vt:lpstr>CAT Systems – what are they?</vt:lpstr>
      <vt:lpstr>Botswana’s CAT System</vt:lpstr>
      <vt:lpstr>Recalling Key Definitions</vt:lpstr>
      <vt:lpstr>Legal Basis for Implementation of a CAT System in Botswana</vt:lpstr>
      <vt:lpstr>Purpose of a CAT System in Botswana</vt:lpstr>
      <vt:lpstr>Objectives of the CAT System in Botswana</vt:lpstr>
      <vt:lpstr>Scope of Botswana’s CAT System</vt:lpstr>
      <vt:lpstr> Benefits of CAT System in Botswana </vt:lpstr>
      <vt:lpstr>Responsibilities of Stakeholders in the Implementation of the National CAT System</vt:lpstr>
      <vt:lpstr>PowerPoint Presentation</vt:lpstr>
      <vt:lpstr>CAT System Guiding Principles</vt:lpstr>
      <vt:lpstr>Key Concepts in CAT</vt:lpstr>
      <vt:lpstr>Key Concepts in CAT…Cont’d</vt:lpstr>
      <vt:lpstr>The CAT System Value Chain</vt:lpstr>
      <vt:lpstr>Steps in Allocating Credits to a Learning Programme</vt:lpstr>
      <vt:lpstr>Computing Learner Workload</vt:lpstr>
      <vt:lpstr> Allocating Credits to a Learning Programme - Examples </vt:lpstr>
      <vt:lpstr> Allocating Credits to a Learning Programme – Examples…Cont’d </vt:lpstr>
      <vt:lpstr> Allocating Credits to a Learning Programme – Examples…Cont’d </vt:lpstr>
      <vt:lpstr> Examples of Regional Credit Systems </vt:lpstr>
      <vt:lpstr>Assigning Credits to Non-formally and  Informally Acquired Qualifications and Credentials</vt:lpstr>
      <vt:lpstr>Need for Alignment of Programmes</vt:lpstr>
      <vt:lpstr>PowerPoint Presentation</vt:lpstr>
      <vt:lpstr>Process for Developing and Implementing Institutional CAT Procedures</vt:lpstr>
      <vt:lpstr>Process for Developing and Implementing Institutional CAT Procedures…Cont’d</vt:lpstr>
      <vt:lpstr>Proposed Components for Inclusion in Institutional CAT Procedures</vt:lpstr>
      <vt:lpstr>Proposed Components for Inclusion in Institutional CAT Procedures…Cont’d</vt:lpstr>
      <vt:lpstr> Stages in the Implementation of Internal CAT Procedures</vt:lpstr>
      <vt:lpstr>     Stage 1: Establishing an Administrative  Structure for the CAT</vt:lpstr>
      <vt:lpstr>         Stage 2: Providing Information to Learners</vt:lpstr>
      <vt:lpstr>Stage 3: Processing Applications for Credit  Transfer</vt:lpstr>
      <vt:lpstr>Stage 3: Processing Applications …Cont’d</vt:lpstr>
      <vt:lpstr>Stage 3: Processing Applications …Cont’d</vt:lpstr>
      <vt:lpstr>Stage 4: Decision Making and Approval of Applications</vt:lpstr>
      <vt:lpstr>Stage 4: Decision Making and Approval of Applications…Cont’d</vt:lpstr>
      <vt:lpstr>Stage 5: Documentation and Record Keeping</vt:lpstr>
      <vt:lpstr>Post Implementation Activities</vt:lpstr>
      <vt:lpstr>Central Database on CAT Activities</vt:lpstr>
      <vt:lpstr>Quality Assurance of the CAT System</vt:lpstr>
      <vt:lpstr>Considerations for Collaborations and Partnerships on CAT Implementation</vt:lpstr>
      <vt:lpstr>Some Challenges and Possible Solutions</vt:lpstr>
      <vt:lpstr>         Q &amp; A Session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Mwewa</dc:creator>
  <cp:lastModifiedBy>James</cp:lastModifiedBy>
  <cp:revision>725</cp:revision>
  <dcterms:created xsi:type="dcterms:W3CDTF">2022-03-15T08:35:00Z</dcterms:created>
  <dcterms:modified xsi:type="dcterms:W3CDTF">2026-03-27T12:22:42Z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0x0101009B2203B17F16D040A1E444A021DFF119</vt:lpwstr>
  </property>
</Properties>
</file>